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13003213" cy="1965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39" d="100"/>
          <a:sy n="39" d="100"/>
        </p:scale>
        <p:origin x="3174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5241" y="3217441"/>
            <a:ext cx="11052731" cy="6844453"/>
          </a:xfrm>
        </p:spPr>
        <p:txBody>
          <a:bodyPr anchor="b"/>
          <a:lstStyle>
            <a:lvl1pPr algn="ctr">
              <a:defRPr sz="853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5402" y="10325842"/>
            <a:ext cx="9752410" cy="4746518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138" indent="0" algn="ctr">
              <a:buNone/>
              <a:defRPr sz="2844"/>
            </a:lvl2pPr>
            <a:lvl3pPr marL="1300277" indent="0" algn="ctr">
              <a:buNone/>
              <a:defRPr sz="2560"/>
            </a:lvl3pPr>
            <a:lvl4pPr marL="1950415" indent="0" algn="ctr">
              <a:buNone/>
              <a:defRPr sz="2275"/>
            </a:lvl4pPr>
            <a:lvl5pPr marL="2600554" indent="0" algn="ctr">
              <a:buNone/>
              <a:defRPr sz="2275"/>
            </a:lvl5pPr>
            <a:lvl6pPr marL="3250692" indent="0" algn="ctr">
              <a:buNone/>
              <a:defRPr sz="2275"/>
            </a:lvl6pPr>
            <a:lvl7pPr marL="3900830" indent="0" algn="ctr">
              <a:buNone/>
              <a:defRPr sz="2275"/>
            </a:lvl7pPr>
            <a:lvl8pPr marL="4550969" indent="0" algn="ctr">
              <a:buNone/>
              <a:defRPr sz="2275"/>
            </a:lvl8pPr>
            <a:lvl9pPr marL="5201107" indent="0" algn="ctr">
              <a:buNone/>
              <a:defRPr sz="2275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C7C53-42BE-4294-B5F9-EDC96622DAC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BA09-0769-4F6B-87A0-1217D48F4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508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C7C53-42BE-4294-B5F9-EDC96622DAC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BA09-0769-4F6B-87A0-1217D48F4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149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05425" y="1046692"/>
            <a:ext cx="2803818" cy="1666060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972" y="1046692"/>
            <a:ext cx="8248913" cy="1666060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C7C53-42BE-4294-B5F9-EDC96622DAC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BA09-0769-4F6B-87A0-1217D48F4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868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C7C53-42BE-4294-B5F9-EDC96622DAC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BA09-0769-4F6B-87A0-1217D48F4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349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199" y="4901253"/>
            <a:ext cx="11215271" cy="8177846"/>
          </a:xfrm>
        </p:spPr>
        <p:txBody>
          <a:bodyPr anchor="b"/>
          <a:lstStyle>
            <a:lvl1pPr>
              <a:defRPr sz="853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199" y="13156465"/>
            <a:ext cx="11215271" cy="4300536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/>
                </a:solidFill>
              </a:defRPr>
            </a:lvl1pPr>
            <a:lvl2pPr marL="650138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277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415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4pPr>
            <a:lvl5pPr marL="2600554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5pPr>
            <a:lvl6pPr marL="3250692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6pPr>
            <a:lvl7pPr marL="390083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7pPr>
            <a:lvl8pPr marL="4550969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8pPr>
            <a:lvl9pPr marL="5201107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C7C53-42BE-4294-B5F9-EDC96622DAC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BA09-0769-4F6B-87A0-1217D48F4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660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3971" y="5233458"/>
            <a:ext cx="5526366" cy="1247383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82876" y="5233458"/>
            <a:ext cx="5526366" cy="1247383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C7C53-42BE-4294-B5F9-EDC96622DAC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BA09-0769-4F6B-87A0-1217D48F4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548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665" y="1046696"/>
            <a:ext cx="11215271" cy="379994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5666" y="4819334"/>
            <a:ext cx="5500968" cy="2361881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5666" y="7181215"/>
            <a:ext cx="5500968" cy="1056248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2877" y="4819334"/>
            <a:ext cx="5528059" cy="2361881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2877" y="7181215"/>
            <a:ext cx="5528059" cy="1056248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C7C53-42BE-4294-B5F9-EDC96622DAC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BA09-0769-4F6B-87A0-1217D48F4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322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C7C53-42BE-4294-B5F9-EDC96622DAC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BA09-0769-4F6B-87A0-1217D48F4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433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C7C53-42BE-4294-B5F9-EDC96622DAC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BA09-0769-4F6B-87A0-1217D48F4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315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664" y="1310640"/>
            <a:ext cx="4193875" cy="458724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8059" y="2830623"/>
            <a:ext cx="6582877" cy="13971058"/>
          </a:xfrm>
        </p:spPr>
        <p:txBody>
          <a:bodyPr/>
          <a:lstStyle>
            <a:lvl1pPr>
              <a:defRPr sz="4550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664" y="5897880"/>
            <a:ext cx="4193875" cy="10926552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C7C53-42BE-4294-B5F9-EDC96622DAC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BA09-0769-4F6B-87A0-1217D48F4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647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664" y="1310640"/>
            <a:ext cx="4193875" cy="458724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28059" y="2830623"/>
            <a:ext cx="6582877" cy="13971058"/>
          </a:xfrm>
        </p:spPr>
        <p:txBody>
          <a:bodyPr anchor="t"/>
          <a:lstStyle>
            <a:lvl1pPr marL="0" indent="0">
              <a:buNone/>
              <a:defRPr sz="4550"/>
            </a:lvl1pPr>
            <a:lvl2pPr marL="650138" indent="0">
              <a:buNone/>
              <a:defRPr sz="3982"/>
            </a:lvl2pPr>
            <a:lvl3pPr marL="1300277" indent="0">
              <a:buNone/>
              <a:defRPr sz="3413"/>
            </a:lvl3pPr>
            <a:lvl4pPr marL="1950415" indent="0">
              <a:buNone/>
              <a:defRPr sz="2844"/>
            </a:lvl4pPr>
            <a:lvl5pPr marL="2600554" indent="0">
              <a:buNone/>
              <a:defRPr sz="2844"/>
            </a:lvl5pPr>
            <a:lvl6pPr marL="3250692" indent="0">
              <a:buNone/>
              <a:defRPr sz="2844"/>
            </a:lvl6pPr>
            <a:lvl7pPr marL="3900830" indent="0">
              <a:buNone/>
              <a:defRPr sz="2844"/>
            </a:lvl7pPr>
            <a:lvl8pPr marL="4550969" indent="0">
              <a:buNone/>
              <a:defRPr sz="2844"/>
            </a:lvl8pPr>
            <a:lvl9pPr marL="5201107" indent="0">
              <a:buNone/>
              <a:defRPr sz="284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664" y="5897880"/>
            <a:ext cx="4193875" cy="10926552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C7C53-42BE-4294-B5F9-EDC96622DAC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BA09-0769-4F6B-87A0-1217D48F4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809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3971" y="1046696"/>
            <a:ext cx="11215271" cy="37999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3971" y="5233458"/>
            <a:ext cx="11215271" cy="12473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71" y="18221541"/>
            <a:ext cx="2925723" cy="10466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5C7C53-42BE-4294-B5F9-EDC96622DAC9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07315" y="18221541"/>
            <a:ext cx="4388584" cy="10466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83519" y="18221541"/>
            <a:ext cx="2925723" cy="10466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61BA09-0769-4F6B-87A0-1217D48F4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88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300277" rtl="0" eaLnBrk="1" latinLnBrk="0" hangingPunct="1">
        <a:lnSpc>
          <a:spcPct val="90000"/>
        </a:lnSpc>
        <a:spcBef>
          <a:spcPct val="0"/>
        </a:spcBef>
        <a:buNone/>
        <a:defRPr sz="62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069" indent="-325069" algn="l" defTabSz="1300277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20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34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484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5623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5761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5900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03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17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38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7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15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554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92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083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0969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10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E2E6F82B-DFD4-4005-AA7F-7EE965DD94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87" t="22653" r="8472" b="19791"/>
          <a:stretch/>
        </p:blipFill>
        <p:spPr>
          <a:xfrm>
            <a:off x="4290358" y="284191"/>
            <a:ext cx="3947523" cy="22630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0D17FD2-B8CC-4ED2-8F8A-312C4CF2F7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947" b="7560"/>
          <a:stretch/>
        </p:blipFill>
        <p:spPr>
          <a:xfrm>
            <a:off x="366710" y="6011370"/>
            <a:ext cx="3893058" cy="34840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427B4A3-2A3D-4D40-B62D-3F94C7F12D9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215" b="9471"/>
          <a:stretch/>
        </p:blipFill>
        <p:spPr>
          <a:xfrm>
            <a:off x="430440" y="2453895"/>
            <a:ext cx="3573243" cy="352434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48862B3-581D-4391-9C33-E642D905492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625" t="27701" r="25875" b="26983"/>
          <a:stretch/>
        </p:blipFill>
        <p:spPr>
          <a:xfrm>
            <a:off x="0" y="378519"/>
            <a:ext cx="4501806" cy="21031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2240327-294A-4DF9-B11E-C8EAF0C750D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4704" b="6748"/>
          <a:stretch/>
        </p:blipFill>
        <p:spPr>
          <a:xfrm>
            <a:off x="4417610" y="2534105"/>
            <a:ext cx="3803904" cy="336828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AEF36F3-7914-4D08-9BD2-FB4CF01D609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4383" b="7739"/>
          <a:stretch/>
        </p:blipFill>
        <p:spPr>
          <a:xfrm>
            <a:off x="4354524" y="5869855"/>
            <a:ext cx="3893058" cy="342114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86C38FF-6D10-496D-A2C2-6A51BA492A33}"/>
              </a:ext>
            </a:extLst>
          </p:cNvPr>
          <p:cNvSpPr txBox="1"/>
          <p:nvPr/>
        </p:nvSpPr>
        <p:spPr>
          <a:xfrm>
            <a:off x="1714768" y="9270552"/>
            <a:ext cx="106984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CB7                    OA                   TEMOA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F0E24D-A7D5-475B-B2AF-99767F84F48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5251" b="5967"/>
          <a:stretch/>
        </p:blipFill>
        <p:spPr>
          <a:xfrm>
            <a:off x="8626823" y="5871141"/>
            <a:ext cx="3851962" cy="34198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11F5F4B-AF48-44E6-927D-422DDF574E3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4089" b="5069"/>
          <a:stretch/>
        </p:blipFill>
        <p:spPr>
          <a:xfrm>
            <a:off x="8592063" y="2550111"/>
            <a:ext cx="3704219" cy="33649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84E258-2593-4214-BFAC-CB3142AA808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20878" b="16537"/>
          <a:stretch/>
        </p:blipFill>
        <p:spPr>
          <a:xfrm>
            <a:off x="8524555" y="296223"/>
            <a:ext cx="3623442" cy="226771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A578C29-2A3C-4F28-8C09-0C8404044A0C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2850" t="32250" b="31998"/>
          <a:stretch/>
        </p:blipFill>
        <p:spPr>
          <a:xfrm>
            <a:off x="6839603" y="10217420"/>
            <a:ext cx="5308395" cy="18288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F6206B7A-88E6-4968-BAD0-8A6A37B9C568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32250" r="18765" b="32085"/>
          <a:stretch/>
        </p:blipFill>
        <p:spPr>
          <a:xfrm>
            <a:off x="828243" y="10259432"/>
            <a:ext cx="4960276" cy="18288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5EE278F-C604-43C8-A3C5-F79A87F58F8F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7395" b="8073"/>
          <a:stretch/>
        </p:blipFill>
        <p:spPr>
          <a:xfrm>
            <a:off x="1859414" y="12291271"/>
            <a:ext cx="4288536" cy="304433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362366A-642D-43CD-9E1B-C95E8C076DBB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b="3482"/>
          <a:stretch/>
        </p:blipFill>
        <p:spPr>
          <a:xfrm>
            <a:off x="7088681" y="11940081"/>
            <a:ext cx="4286911" cy="347472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39CCB766-BA49-4E3C-8E40-45EC6239A42D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t="249" b="3679"/>
          <a:stretch/>
        </p:blipFill>
        <p:spPr>
          <a:xfrm>
            <a:off x="7127801" y="15495141"/>
            <a:ext cx="4306807" cy="347472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27C118D1-6EF3-42D9-BE04-129FF1E8EE82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t="7971" b="7759"/>
          <a:stretch/>
        </p:blipFill>
        <p:spPr>
          <a:xfrm>
            <a:off x="1850270" y="15708567"/>
            <a:ext cx="4306824" cy="3047869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C40A9D0-FA74-4665-BF7D-429844B0A5FD}"/>
              </a:ext>
            </a:extLst>
          </p:cNvPr>
          <p:cNvSpPr txBox="1"/>
          <p:nvPr/>
        </p:nvSpPr>
        <p:spPr>
          <a:xfrm>
            <a:off x="1714768" y="18798975"/>
            <a:ext cx="106984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el-GR" sz="4400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-CD                          </a:t>
            </a:r>
            <a:r>
              <a:rPr lang="el-GR" sz="4400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-CD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4843E51-2E93-40F0-91F6-FF6EF242AD9B}"/>
              </a:ext>
            </a:extLst>
          </p:cNvPr>
          <p:cNvSpPr txBox="1"/>
          <p:nvPr/>
        </p:nvSpPr>
        <p:spPr>
          <a:xfrm>
            <a:off x="1850270" y="16746610"/>
            <a:ext cx="1606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Narrow Opening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A1EDDCD-C575-4251-A777-125BD4A9A3A0}"/>
              </a:ext>
            </a:extLst>
          </p:cNvPr>
          <p:cNvSpPr txBox="1"/>
          <p:nvPr/>
        </p:nvSpPr>
        <p:spPr>
          <a:xfrm>
            <a:off x="4864403" y="16817002"/>
            <a:ext cx="1606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Wide Opening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3F656FC-9A41-4E92-BAE8-1687CDEE986B}"/>
              </a:ext>
            </a:extLst>
          </p:cNvPr>
          <p:cNvSpPr txBox="1"/>
          <p:nvPr/>
        </p:nvSpPr>
        <p:spPr>
          <a:xfrm>
            <a:off x="7127801" y="16746610"/>
            <a:ext cx="1606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Narrow Opening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7F9F3C5-DD3B-468E-9F07-708ABF06B4A1}"/>
              </a:ext>
            </a:extLst>
          </p:cNvPr>
          <p:cNvSpPr txBox="1"/>
          <p:nvPr/>
        </p:nvSpPr>
        <p:spPr>
          <a:xfrm>
            <a:off x="10141934" y="16817002"/>
            <a:ext cx="1606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Wide Opening</a:t>
            </a:r>
          </a:p>
        </p:txBody>
      </p:sp>
    </p:spTree>
    <p:extLst>
      <p:ext uri="{BB962C8B-B14F-4D97-AF65-F5344CB8AC3E}">
        <p14:creationId xmlns:p14="http://schemas.microsoft.com/office/powerpoint/2010/main" val="3610682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</TotalTime>
  <Words>16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Niel</dc:creator>
  <cp:lastModifiedBy>Niel</cp:lastModifiedBy>
  <cp:revision>13</cp:revision>
  <dcterms:created xsi:type="dcterms:W3CDTF">2017-06-21T22:40:05Z</dcterms:created>
  <dcterms:modified xsi:type="dcterms:W3CDTF">2017-08-24T19:55:58Z</dcterms:modified>
</cp:coreProperties>
</file>