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9" r:id="rId5"/>
    <p:sldId id="270" r:id="rId6"/>
    <p:sldId id="271" r:id="rId7"/>
    <p:sldId id="258" r:id="rId8"/>
    <p:sldId id="272" r:id="rId9"/>
    <p:sldId id="265" r:id="rId10"/>
    <p:sldId id="263" r:id="rId11"/>
    <p:sldId id="264" r:id="rId12"/>
    <p:sldId id="267" r:id="rId13"/>
    <p:sldId id="268" r:id="rId14"/>
    <p:sldId id="266" r:id="rId15"/>
    <p:sldId id="273" r:id="rId16"/>
    <p:sldId id="274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71C34A-6A4D-4C75-B23D-DC5538A795AE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8173BC-49FC-4B39-938A-5A2036E34D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6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oo.gl/Vzkte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436" y="1917497"/>
            <a:ext cx="9226377" cy="2169557"/>
          </a:xfrm>
        </p:spPr>
        <p:txBody>
          <a:bodyPr>
            <a:normAutofit/>
          </a:bodyPr>
          <a:lstStyle/>
          <a:p>
            <a:r>
              <a:rPr lang="en-US" dirty="0"/>
              <a:t>There’s a bot in my library!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3292" y="3259421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Danielle Kane</a:t>
            </a:r>
          </a:p>
          <a:p>
            <a:pPr algn="l"/>
            <a:r>
              <a:rPr lang="en-US" b="1" dirty="0" smtClean="0"/>
              <a:t>SCIUG </a:t>
            </a:r>
            <a:r>
              <a:rPr lang="en-US" b="1" dirty="0"/>
              <a:t>2013 Conference</a:t>
            </a:r>
            <a:br>
              <a:rPr lang="en-US" b="1" dirty="0"/>
            </a:br>
            <a:r>
              <a:rPr lang="en-US" b="1" dirty="0"/>
              <a:t>Wednesday, October 23 at Cal Poly Pomona</a:t>
            </a:r>
            <a:endParaRPr lang="en-US" dirty="0"/>
          </a:p>
        </p:txBody>
      </p:sp>
      <p:pic>
        <p:nvPicPr>
          <p:cNvPr id="1026" name="Picture 2" descr="Civil Engineer Ant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37" y="4497387"/>
            <a:ext cx="20859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5822"/>
          </a:xfrm>
        </p:spPr>
        <p:txBody>
          <a:bodyPr/>
          <a:lstStyle/>
          <a:p>
            <a:r>
              <a:rPr lang="en-US" dirty="0" smtClean="0"/>
              <a:t>Symbolic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298" y="1042337"/>
            <a:ext cx="10160000" cy="5560541"/>
          </a:xfrm>
        </p:spPr>
        <p:txBody>
          <a:bodyPr>
            <a:normAutofit/>
          </a:bodyPr>
          <a:lstStyle/>
          <a:p>
            <a:r>
              <a:rPr lang="en-US" dirty="0" smtClean="0"/>
              <a:t>Scanners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Q: Scanners</a:t>
            </a:r>
          </a:p>
          <a:p>
            <a:pPr marL="426645" lvl="1" indent="0">
              <a:buNone/>
            </a:pPr>
            <a:endParaRPr lang="en-US" dirty="0" smtClean="0"/>
          </a:p>
          <a:p>
            <a:r>
              <a:rPr lang="en-US" dirty="0"/>
              <a:t>*</a:t>
            </a:r>
            <a:r>
              <a:rPr lang="en-US" dirty="0" smtClean="0"/>
              <a:t> Scanners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Q: I’m looking for scanners.</a:t>
            </a:r>
          </a:p>
          <a:p>
            <a:pPr marL="426645" lvl="1" indent="0">
              <a:buNone/>
            </a:pPr>
            <a:endParaRPr lang="en-US" dirty="0" smtClean="0"/>
          </a:p>
          <a:p>
            <a:r>
              <a:rPr lang="en-US" dirty="0" smtClean="0"/>
              <a:t>Scanners 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Scanners, I need to find one.</a:t>
            </a:r>
          </a:p>
          <a:p>
            <a:pPr marL="426645" lvl="1" indent="0">
              <a:buNone/>
            </a:pPr>
            <a:endParaRPr lang="en-US" dirty="0" smtClean="0"/>
          </a:p>
          <a:p>
            <a:r>
              <a:rPr lang="en-US" dirty="0" smtClean="0"/>
              <a:t>* Scanners 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 need to find the scanners in the Langson Library.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2870"/>
          </a:xfrm>
        </p:spPr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63827"/>
            <a:ext cx="10066638" cy="557701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&lt;category&gt;&lt;pattern&gt;SCANNER LOCATION&lt;/pattern&gt;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&lt;template&gt;Scanners are available in Langson Library and Ayala Science Library. Check our &lt;a href=" http://www.lib.uci.edu/services/printing.html?tab=2" target="_blank"&gt;printing page&lt;/a&gt; for more information&lt;/template&gt;&lt;/category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&lt;category&gt;&lt;pattern&gt;* WHERE ARE THE SCANNERS *&lt;/pattern&gt;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&lt;template&gt;&lt;srai&gt;SCANNER LOCATION&lt;/srai&gt;&lt;/template&gt;&lt;/category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&lt;category&gt;&lt;pattern&gt;WHERE ARE THE SCANNERS *&lt;/pattern&gt;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&lt;template&gt;&lt;srai&gt;SCANNER LOCATION&lt;/srai&gt;&lt;/template&gt;&lt;/category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&lt;category&gt;&lt;pattern&gt;* WHERE ARE THE SCANNERS&lt;/pattern&gt;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&lt;template&gt;&lt;srai&gt;SCANNER LOCATION&lt;/srai&gt;&lt;/template&gt;&lt;/category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&lt;category&gt;&lt;pattern&gt;WHERE ARE THE SCANNERS&lt;/pattern&gt;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&lt;template&gt;&lt;srai&gt;SCANNER LOCATION&lt;/srai&gt;&lt;/template&gt;&lt;/category&gt;</a:t>
            </a:r>
          </a:p>
        </p:txBody>
      </p:sp>
    </p:spTree>
    <p:extLst>
      <p:ext uri="{BB962C8B-B14F-4D97-AF65-F5344CB8AC3E}">
        <p14:creationId xmlns:p14="http://schemas.microsoft.com/office/powerpoint/2010/main" val="30938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278" y="1"/>
            <a:ext cx="10595722" cy="886408"/>
          </a:xfrm>
        </p:spPr>
        <p:txBody>
          <a:bodyPr/>
          <a:lstStyle/>
          <a:p>
            <a:pPr algn="l"/>
            <a:r>
              <a:rPr lang="en-US" dirty="0" smtClean="0"/>
              <a:t>Research Help: Libguides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2" t="19357" r="20076" b="25049"/>
          <a:stretch/>
        </p:blipFill>
        <p:spPr>
          <a:xfrm>
            <a:off x="385037" y="1147666"/>
            <a:ext cx="11585198" cy="53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625" y="0"/>
            <a:ext cx="10642375" cy="914401"/>
          </a:xfrm>
        </p:spPr>
        <p:txBody>
          <a:bodyPr/>
          <a:lstStyle/>
          <a:p>
            <a:pPr algn="l"/>
            <a:r>
              <a:rPr lang="en-US" dirty="0" smtClean="0"/>
              <a:t>Research Help: Recommending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9" t="19358" r="32508" b="21209"/>
          <a:stretch/>
        </p:blipFill>
        <p:spPr>
          <a:xfrm>
            <a:off x="302946" y="914401"/>
            <a:ext cx="11601823" cy="57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278" y="0"/>
            <a:ext cx="10595722" cy="933061"/>
          </a:xfrm>
        </p:spPr>
        <p:txBody>
          <a:bodyPr/>
          <a:lstStyle/>
          <a:p>
            <a:pPr algn="l"/>
            <a:r>
              <a:rPr lang="en-US" dirty="0" smtClean="0"/>
              <a:t>Program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65" y="1063690"/>
            <a:ext cx="9573208" cy="57943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&lt;?xml version="1.0" encoding="ISO-8859-1"?&gt;</a:t>
            </a:r>
          </a:p>
          <a:p>
            <a:pPr marL="0" indent="0">
              <a:buNone/>
            </a:pPr>
            <a:r>
              <a:rPr lang="en-US" dirty="0"/>
              <a:t>&lt;aiml version="1.0"&gt;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category&gt;</a:t>
            </a:r>
          </a:p>
          <a:p>
            <a:pPr marL="0" indent="0">
              <a:buNone/>
            </a:pPr>
            <a:r>
              <a:rPr lang="en-US" dirty="0"/>
              <a:t>	&lt;pattern&gt;I WANT MORE INFORMATION ON *&lt;/pattern&gt;</a:t>
            </a:r>
          </a:p>
          <a:p>
            <a:pPr marL="0" indent="0">
              <a:buNone/>
            </a:pPr>
            <a:r>
              <a:rPr lang="en-US" dirty="0"/>
              <a:t>	&lt;template&gt;&lt;think&gt;&lt;set name="topic"&gt;booksorarticles&lt;/set&gt;&lt;set name="search"&gt;&lt;star /&gt;&lt;/set&gt;&lt;/think&gt;Did you want books or articles on &lt;star /&gt;?&lt;/template&gt;</a:t>
            </a:r>
          </a:p>
          <a:p>
            <a:pPr marL="0" indent="0">
              <a:buNone/>
            </a:pPr>
            <a:r>
              <a:rPr lang="en-US" dirty="0"/>
              <a:t>&lt;/category&gt;</a:t>
            </a:r>
          </a:p>
          <a:p>
            <a:pPr marL="0" indent="0">
              <a:buNone/>
            </a:pPr>
            <a:r>
              <a:rPr lang="en-US" dirty="0"/>
              <a:t>&lt;topic name="booksorarticles"&gt;</a:t>
            </a:r>
          </a:p>
          <a:p>
            <a:pPr marL="0" indent="0">
              <a:buNone/>
            </a:pPr>
            <a:r>
              <a:rPr lang="en-US" dirty="0"/>
              <a:t>	&lt;category&gt;</a:t>
            </a:r>
          </a:p>
          <a:p>
            <a:pPr marL="0" indent="0">
              <a:buNone/>
            </a:pPr>
            <a:r>
              <a:rPr lang="en-US" dirty="0"/>
              <a:t>		&lt;pattern&gt;BOOKS&lt;/pattern&gt;</a:t>
            </a:r>
          </a:p>
          <a:p>
            <a:pPr marL="0" indent="0">
              <a:buNone/>
            </a:pPr>
            <a:r>
              <a:rPr lang="en-US" dirty="0"/>
              <a:t>		&lt;template&gt;Visit our ANTPAC site at to find more books on &lt;get name="search" /&gt;. &lt;antpac&gt;&lt;get name="search" /&gt;&lt;/antpac&gt;.&lt;/template&gt;</a:t>
            </a:r>
          </a:p>
          <a:p>
            <a:pPr marL="0" indent="0">
              <a:buNone/>
            </a:pPr>
            <a:r>
              <a:rPr lang="en-US" dirty="0"/>
              <a:t>	&lt;/category&gt;</a:t>
            </a:r>
          </a:p>
          <a:p>
            <a:pPr marL="0" indent="0">
              <a:buNone/>
            </a:pPr>
            <a:r>
              <a:rPr lang="en-US" dirty="0"/>
              <a:t>	&lt;category&gt;</a:t>
            </a:r>
          </a:p>
          <a:p>
            <a:pPr marL="0" indent="0">
              <a:buNone/>
            </a:pPr>
            <a:r>
              <a:rPr lang="en-US" dirty="0"/>
              <a:t>		&lt;pattern&gt;ARTICLES&lt;/pattern&gt;</a:t>
            </a:r>
          </a:p>
          <a:p>
            <a:pPr marL="0" indent="0">
              <a:buNone/>
            </a:pPr>
            <a:r>
              <a:rPr lang="en-US" dirty="0"/>
              <a:t>		&lt;</a:t>
            </a:r>
            <a:r>
              <a:rPr lang="en-US" dirty="0" smtClean="0"/>
              <a:t>template&gt;Here is where you can find articles about &lt;</a:t>
            </a:r>
            <a:r>
              <a:rPr lang="en-US" dirty="0"/>
              <a:t>get name="search" </a:t>
            </a:r>
            <a:r>
              <a:rPr lang="en-US" dirty="0" smtClean="0"/>
              <a:t>/&gt;. &lt;/</a:t>
            </a:r>
            <a:r>
              <a:rPr lang="en-US" dirty="0"/>
              <a:t>template&gt;</a:t>
            </a:r>
          </a:p>
          <a:p>
            <a:pPr marL="0" indent="0">
              <a:buNone/>
            </a:pPr>
            <a:r>
              <a:rPr lang="en-US" dirty="0"/>
              <a:t>	&lt;/category&gt;</a:t>
            </a:r>
          </a:p>
          <a:p>
            <a:pPr marL="0" indent="0">
              <a:buNone/>
            </a:pPr>
            <a:r>
              <a:rPr lang="en-US" dirty="0"/>
              <a:t>	&lt;category&gt;</a:t>
            </a:r>
          </a:p>
          <a:p>
            <a:pPr marL="0" indent="0">
              <a:buNone/>
            </a:pPr>
            <a:r>
              <a:rPr lang="en-US" dirty="0"/>
              <a:t>		&lt;pattern&gt;BOTH&lt;/pattern&gt;</a:t>
            </a:r>
          </a:p>
          <a:p>
            <a:pPr marL="0" indent="0">
              <a:buNone/>
            </a:pPr>
            <a:r>
              <a:rPr lang="en-US" dirty="0"/>
              <a:t>		&lt;template&gt;Well, aren't you demanding!&lt;/template&gt;</a:t>
            </a:r>
          </a:p>
          <a:p>
            <a:pPr marL="0" indent="0">
              <a:buNone/>
            </a:pPr>
            <a:r>
              <a:rPr lang="en-US" dirty="0"/>
              <a:t>	&lt;/category&gt;</a:t>
            </a:r>
          </a:p>
          <a:p>
            <a:pPr marL="0" indent="0">
              <a:buNone/>
            </a:pPr>
            <a:r>
              <a:rPr lang="en-US" dirty="0"/>
              <a:t>&lt;/topic&gt;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4720" y="4670474"/>
            <a:ext cx="6316394" cy="506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617" y="0"/>
            <a:ext cx="10614383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617" y="1351383"/>
            <a:ext cx="10018713" cy="4514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&lt;category&gt;&lt;pattern&gt;</a:t>
            </a:r>
            <a:r>
              <a:rPr lang="en-US" b="1" dirty="0" smtClean="0">
                <a:solidFill>
                  <a:schemeClr val="accent6"/>
                </a:solidFill>
              </a:rPr>
              <a:t>GHOST PLAYS</a:t>
            </a:r>
            <a:r>
              <a:rPr lang="en-US" dirty="0" smtClean="0"/>
              <a:t>&lt;/pattern&gt;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&lt;template&gt;&lt;think&gt;&lt;set name=“it”&gt;articles on&lt;get name=“subject”/&gt;&lt;/set&gt;&lt;/think&gt;</a:t>
            </a:r>
            <a:r>
              <a:rPr lang="en-US" b="1" dirty="0" smtClean="0"/>
              <a:t>We recommend you start your research with the following resources</a:t>
            </a:r>
            <a:r>
              <a:rPr lang="en-US" b="1" dirty="0"/>
              <a:t>, </a:t>
            </a: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uclibs.org/PID/113654" </a:t>
            </a:r>
            <a:r>
              <a:rPr lang="en-US" dirty="0"/>
              <a:t>target="_blank</a:t>
            </a:r>
            <a:r>
              <a:rPr lang="en-US" dirty="0" smtClean="0"/>
              <a:t>"&gt;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Play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Index</a:t>
            </a:r>
            <a:r>
              <a:rPr lang="en-US" dirty="0"/>
              <a:t>&lt;/a&gt; </a:t>
            </a:r>
            <a:r>
              <a:rPr lang="en-US" b="1" dirty="0"/>
              <a:t>and/or</a:t>
            </a:r>
            <a:r>
              <a:rPr lang="en-US" dirty="0"/>
              <a:t> &lt;a </a:t>
            </a:r>
            <a:r>
              <a:rPr lang="en-US" dirty="0" err="1"/>
              <a:t>href</a:t>
            </a:r>
            <a:r>
              <a:rPr lang="en-US" dirty="0" smtClean="0"/>
              <a:t>=“ http</a:t>
            </a:r>
            <a:r>
              <a:rPr lang="en-US" dirty="0"/>
              <a:t>://</a:t>
            </a:r>
            <a:r>
              <a:rPr lang="en-US" dirty="0" smtClean="0"/>
              <a:t>infotrac.galegroup.com/itweb/univca20?db=LCO" </a:t>
            </a:r>
            <a:r>
              <a:rPr lang="en-US" dirty="0"/>
              <a:t>target="_blank"&gt;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Drama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Criticism</a:t>
            </a:r>
            <a:r>
              <a:rPr lang="en-US" dirty="0" smtClean="0"/>
              <a:t>.&lt;/a&gt;  </a:t>
            </a:r>
            <a:r>
              <a:rPr lang="en-US" b="1" dirty="0" smtClean="0"/>
              <a:t>For more resources take a look </a:t>
            </a:r>
            <a:r>
              <a:rPr lang="en-US" b="1" dirty="0"/>
              <a:t>at the</a:t>
            </a:r>
            <a:r>
              <a:rPr lang="en-US" dirty="0"/>
              <a:t> &lt;a </a:t>
            </a:r>
            <a:r>
              <a:rPr lang="en-US" dirty="0" err="1"/>
              <a:t>href</a:t>
            </a:r>
            <a:r>
              <a:rPr lang="en-US" dirty="0"/>
              <a:t>="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libguides.lib.uci.edu/drama" </a:t>
            </a:r>
            <a:r>
              <a:rPr lang="en-US" dirty="0"/>
              <a:t>target="_blank"&gt;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Drama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LibGuide</a:t>
            </a:r>
            <a:r>
              <a:rPr lang="en-US" dirty="0" smtClean="0"/>
              <a:t>.&lt;/a</a:t>
            </a:r>
            <a:r>
              <a:rPr lang="en-US" b="1" dirty="0" smtClean="0"/>
              <a:t>&gt;  If you need more help please </a:t>
            </a:r>
            <a:r>
              <a:rPr lang="en-US" b="1" dirty="0"/>
              <a:t>contact</a:t>
            </a:r>
            <a:r>
              <a:rPr lang="en-US" dirty="0"/>
              <a:t> &lt;a </a:t>
            </a:r>
            <a:r>
              <a:rPr lang="en-US" dirty="0" err="1"/>
              <a:t>href</a:t>
            </a:r>
            <a:r>
              <a:rPr lang="en-US" dirty="0"/>
              <a:t>="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www.lib.uci.edu/services/ask/ask-a-librarian.html" </a:t>
            </a:r>
            <a:r>
              <a:rPr lang="en-US" dirty="0"/>
              <a:t>target="_blank"&gt;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Ask a Librarian</a:t>
            </a:r>
            <a:r>
              <a:rPr lang="en-US" dirty="0" smtClean="0"/>
              <a:t>.&lt;/a&gt;&lt;/template&gt;&lt;/category&gt; </a:t>
            </a:r>
          </a:p>
        </p:txBody>
      </p:sp>
    </p:spTree>
    <p:extLst>
      <p:ext uri="{BB962C8B-B14F-4D97-AF65-F5344CB8AC3E}">
        <p14:creationId xmlns:p14="http://schemas.microsoft.com/office/powerpoint/2010/main" val="28539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48" y="0"/>
            <a:ext cx="10605052" cy="867747"/>
          </a:xfrm>
        </p:spPr>
        <p:txBody>
          <a:bodyPr/>
          <a:lstStyle/>
          <a:p>
            <a:pPr algn="l"/>
            <a:r>
              <a:rPr lang="en-US" dirty="0" smtClean="0"/>
              <a:t>Testing: Phase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96" t="65073" r="20673" b="15662"/>
          <a:stretch/>
        </p:blipFill>
        <p:spPr>
          <a:xfrm>
            <a:off x="1586948" y="867747"/>
            <a:ext cx="10720873" cy="152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538" b="16532"/>
          <a:stretch/>
        </p:blipFill>
        <p:spPr>
          <a:xfrm>
            <a:off x="0" y="2526262"/>
            <a:ext cx="12192000" cy="42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94" y="268673"/>
            <a:ext cx="8930747" cy="2110382"/>
          </a:xfrm>
        </p:spPr>
        <p:txBody>
          <a:bodyPr>
            <a:normAutofit/>
          </a:bodyPr>
          <a:lstStyle/>
          <a:p>
            <a:pPr algn="l"/>
            <a:r>
              <a:rPr lang="en-US" sz="9600" dirty="0" smtClean="0"/>
              <a:t>Thanks !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9759" y="2604510"/>
            <a:ext cx="8930748" cy="860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Danielle Kane</a:t>
            </a:r>
          </a:p>
          <a:p>
            <a:pPr algn="l"/>
            <a:r>
              <a:rPr lang="en-US" sz="2400" dirty="0" smtClean="0"/>
              <a:t>Research Librarian for Emerging Technologies and Service Innovation</a:t>
            </a:r>
          </a:p>
          <a:p>
            <a:pPr algn="l"/>
            <a:r>
              <a:rPr lang="en-US" sz="2400" dirty="0" smtClean="0"/>
              <a:t>Interim Education Librarian</a:t>
            </a:r>
          </a:p>
          <a:p>
            <a:pPr algn="l"/>
            <a:r>
              <a:rPr lang="en-US" sz="2400" dirty="0" smtClean="0"/>
              <a:t>Email: kaned@uci.edu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762" y="3872312"/>
            <a:ext cx="2802358" cy="280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9700" y="6089895"/>
            <a:ext cx="3693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http://goo.gl/5xQwD</a:t>
            </a:r>
          </a:p>
        </p:txBody>
      </p:sp>
    </p:spTree>
    <p:extLst>
      <p:ext uri="{BB962C8B-B14F-4D97-AF65-F5344CB8AC3E}">
        <p14:creationId xmlns:p14="http://schemas.microsoft.com/office/powerpoint/2010/main" val="35093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66" y="0"/>
            <a:ext cx="10610034" cy="761260"/>
          </a:xfrm>
        </p:spPr>
        <p:txBody>
          <a:bodyPr/>
          <a:lstStyle/>
          <a:p>
            <a:pPr algn="l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988" y="1571351"/>
            <a:ext cx="10018713" cy="41192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Program-O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Web-based chatbot</a:t>
            </a:r>
          </a:p>
          <a:p>
            <a:endParaRPr lang="en-US" dirty="0" smtClean="0"/>
          </a:p>
          <a:p>
            <a:r>
              <a:rPr lang="en-US" dirty="0" smtClean="0"/>
              <a:t>Staff: 1 librarian, 1 programmer, 1 library assistant</a:t>
            </a:r>
          </a:p>
          <a:p>
            <a:endParaRPr lang="en-US" dirty="0" smtClean="0"/>
          </a:p>
          <a:p>
            <a:r>
              <a:rPr lang="en-US" dirty="0" smtClean="0"/>
              <a:t>Focus Group: 13 library staff who provide feedback </a:t>
            </a:r>
          </a:p>
          <a:p>
            <a:endParaRPr lang="en-US" dirty="0" smtClean="0"/>
          </a:p>
          <a:p>
            <a:r>
              <a:rPr lang="en-US" dirty="0" smtClean="0"/>
              <a:t>Explored possibility of working with University of Nebraska-Lincoln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96" t="14384" r="20673" b="8308"/>
          <a:stretch/>
        </p:blipFill>
        <p:spPr>
          <a:xfrm>
            <a:off x="0" y="-106325"/>
            <a:ext cx="12192000" cy="69643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46" y="0"/>
            <a:ext cx="10614754" cy="744279"/>
          </a:xfrm>
        </p:spPr>
        <p:txBody>
          <a:bodyPr/>
          <a:lstStyle/>
          <a:p>
            <a:pPr algn="l"/>
            <a:r>
              <a:rPr lang="en-US" dirty="0" smtClean="0"/>
              <a:t>Development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6795" b="79398"/>
          <a:stretch/>
        </p:blipFill>
        <p:spPr>
          <a:xfrm>
            <a:off x="2678392" y="893134"/>
            <a:ext cx="7630548" cy="2079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68" t="14122" b="31020"/>
          <a:stretch/>
        </p:blipFill>
        <p:spPr>
          <a:xfrm>
            <a:off x="71574" y="893134"/>
            <a:ext cx="12008459" cy="47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67543" y="0"/>
            <a:ext cx="10624457" cy="839755"/>
          </a:xfrm>
        </p:spPr>
        <p:txBody>
          <a:bodyPr/>
          <a:lstStyle/>
          <a:p>
            <a:pPr algn="l"/>
            <a:r>
              <a:rPr lang="en-US" dirty="0" smtClean="0"/>
              <a:t>Team Phase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896" t="29650" r="41667" b="47770"/>
          <a:stretch/>
        </p:blipFill>
        <p:spPr>
          <a:xfrm>
            <a:off x="1567543" y="933061"/>
            <a:ext cx="7735078" cy="2034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071" t="26857" r="10119" b="8408"/>
          <a:stretch/>
        </p:blipFill>
        <p:spPr>
          <a:xfrm>
            <a:off x="1484310" y="905072"/>
            <a:ext cx="10590244" cy="54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10" y="0"/>
            <a:ext cx="10588890" cy="774441"/>
          </a:xfrm>
        </p:spPr>
        <p:txBody>
          <a:bodyPr/>
          <a:lstStyle/>
          <a:p>
            <a:pPr algn="l"/>
            <a:r>
              <a:rPr lang="en-US" dirty="0" smtClean="0"/>
              <a:t>Prototype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941" y="2883159"/>
            <a:ext cx="10018713" cy="39748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67 General .aiml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Download from Program-O community</a:t>
            </a:r>
          </a:p>
          <a:p>
            <a:pPr lvl="1"/>
            <a:r>
              <a:rPr lang="en-US" dirty="0" smtClean="0"/>
              <a:t>Biography, history, literature astrology, etc.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Original </a:t>
            </a:r>
            <a:r>
              <a:rPr lang="en-US" dirty="0" smtClean="0"/>
              <a:t>programing</a:t>
            </a:r>
          </a:p>
          <a:p>
            <a:pPr lvl="1"/>
            <a:r>
              <a:rPr lang="en-US" dirty="0" smtClean="0"/>
              <a:t>Library related information</a:t>
            </a:r>
          </a:p>
          <a:p>
            <a:pPr lvl="1"/>
            <a:r>
              <a:rPr lang="en-US" dirty="0" smtClean="0"/>
              <a:t>Locations, printing, library cards, course reserves, etc.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Subject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Project to identify resources to be recommended based on keywords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96" t="51298" r="39338" b="34616"/>
          <a:stretch/>
        </p:blipFill>
        <p:spPr>
          <a:xfrm>
            <a:off x="1603110" y="946279"/>
            <a:ext cx="10044950" cy="1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52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Buzz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5060" t="24250" r="24985" b="6188"/>
          <a:stretch/>
        </p:blipFill>
        <p:spPr>
          <a:xfrm>
            <a:off x="2963460" y="1311898"/>
            <a:ext cx="8241440" cy="4689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05505" y="6278666"/>
            <a:ext cx="2308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http://goo.gl/VzkteG</a:t>
            </a:r>
          </a:p>
        </p:txBody>
      </p:sp>
    </p:spTree>
    <p:extLst>
      <p:ext uri="{BB962C8B-B14F-4D97-AF65-F5344CB8AC3E}">
        <p14:creationId xmlns:p14="http://schemas.microsoft.com/office/powerpoint/2010/main" val="29086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287" y="1"/>
            <a:ext cx="10623713" cy="765110"/>
          </a:xfrm>
        </p:spPr>
        <p:txBody>
          <a:bodyPr/>
          <a:lstStyle/>
          <a:p>
            <a:pPr algn="l"/>
            <a:r>
              <a:rPr lang="en-US" dirty="0" smtClean="0"/>
              <a:t>General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287" y="940836"/>
            <a:ext cx="10018713" cy="53106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Responses about women: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category&gt;&lt;pattern&gt;WHO IS MRS WASHINGTON&lt;/pattern&gt;&lt;template&gt;Martha Washington, wife of George.&lt;/template&gt;&lt;/category</a:t>
            </a:r>
            <a:r>
              <a:rPr lang="en-US" dirty="0" smtClean="0"/>
              <a:t>&gt;</a:t>
            </a:r>
          </a:p>
          <a:p>
            <a:pPr lvl="1"/>
            <a:r>
              <a:rPr lang="en-US" dirty="0"/>
              <a:t>&lt;category&gt;&lt;pattern&gt;WHO IS MARIE CURIE&lt;/pattern&gt;&lt;template&gt;&lt;formal&gt;    &lt;set name="he"&gt;      &lt;set name="topic"&gt;        Marie Curie.      &lt;/set&gt;    &lt;/set&gt;  &lt;/formal&gt;Discovered radium.&lt;/template&gt;&lt;/category</a:t>
            </a:r>
            <a:r>
              <a:rPr lang="en-US" dirty="0" smtClean="0"/>
              <a:t>&gt;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Slightly judgmental: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category&gt;&lt;pattern&gt;WHO IS GERHARD SCHROEDER&lt;/pattern&gt;&lt;template&gt;&lt;formal&gt;&lt;set name="he"&gt;Schroeder&lt;/set&gt;&lt;/formal&gt;was the Chancellor of Germany from 1998-2005. Christian Drossman said he is a complete idiot.&lt;/template&gt;&lt;/category</a:t>
            </a:r>
            <a:r>
              <a:rPr lang="en-US" dirty="0" smtClean="0"/>
              <a:t>&gt;</a:t>
            </a:r>
          </a:p>
          <a:p>
            <a:pPr lvl="1"/>
            <a:r>
              <a:rPr lang="en-US" dirty="0"/>
              <a:t>&lt;category&gt;&lt;pattern&gt;WHO IS GARTH BROOKS&lt;/pattern&gt;&lt;template&gt;A boring country singer with delusions of grandeur.&lt;/template&gt;&lt;/category&gt;</a:t>
            </a:r>
          </a:p>
        </p:txBody>
      </p:sp>
    </p:spTree>
    <p:extLst>
      <p:ext uri="{BB962C8B-B14F-4D97-AF65-F5344CB8AC3E}">
        <p14:creationId xmlns:p14="http://schemas.microsoft.com/office/powerpoint/2010/main" val="5414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7584"/>
          </a:xfrm>
        </p:spPr>
        <p:txBody>
          <a:bodyPr/>
          <a:lstStyle/>
          <a:p>
            <a:r>
              <a:rPr lang="en-US" dirty="0" smtClean="0"/>
              <a:t>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129" y="1468535"/>
            <a:ext cx="10739871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&lt;</a:t>
            </a:r>
            <a:r>
              <a:rPr lang="en-US" sz="3200" dirty="0" smtClean="0"/>
              <a:t>category&gt;&lt;pattern&gt;WHO CAN USE E-RESERVES</a:t>
            </a:r>
            <a:r>
              <a:rPr lang="en-US" sz="3200" dirty="0"/>
              <a:t>&lt;/pattern</a:t>
            </a:r>
            <a:r>
              <a:rPr lang="en-US" sz="3200" dirty="0" smtClean="0"/>
              <a:t>&gt;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&lt;template&gt;Current UCI students (including Extension), faculty, and staff.&lt;/template&gt;&lt;/category&gt; </a:t>
            </a:r>
          </a:p>
        </p:txBody>
      </p:sp>
    </p:spTree>
    <p:extLst>
      <p:ext uri="{BB962C8B-B14F-4D97-AF65-F5344CB8AC3E}">
        <p14:creationId xmlns:p14="http://schemas.microsoft.com/office/powerpoint/2010/main" val="38623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3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06E1DD99-C99D-4592-8F99-9C6408079D54}" vid="{F306613E-0C4F-4214-A2F5-F5076B9CEA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254</TotalTime>
  <Words>633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Courier New</vt:lpstr>
      <vt:lpstr>Theme3</vt:lpstr>
      <vt:lpstr>There’s a bot in my library!  </vt:lpstr>
      <vt:lpstr>Overview</vt:lpstr>
      <vt:lpstr>PowerPoint Presentation</vt:lpstr>
      <vt:lpstr>Development Phase</vt:lpstr>
      <vt:lpstr>Team Phase</vt:lpstr>
      <vt:lpstr>Prototype Phase</vt:lpstr>
      <vt:lpstr>Creating Buzz</vt:lpstr>
      <vt:lpstr>General Files</vt:lpstr>
      <vt:lpstr>Categories</vt:lpstr>
      <vt:lpstr>Symbolic Reduction</vt:lpstr>
      <vt:lpstr>Recursion</vt:lpstr>
      <vt:lpstr>Research Help: Libguides</vt:lpstr>
      <vt:lpstr>Research Help: Recommending Databases</vt:lpstr>
      <vt:lpstr>Program Flow</vt:lpstr>
      <vt:lpstr>Example</vt:lpstr>
      <vt:lpstr>Testing: Phase 1 and 2</vt:lpstr>
      <vt:lpstr>Thanks !</vt:lpstr>
    </vt:vector>
  </TitlesOfParts>
  <Company>UCI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Kane</dc:creator>
  <cp:lastModifiedBy>Danielle Kane</cp:lastModifiedBy>
  <cp:revision>30</cp:revision>
  <dcterms:created xsi:type="dcterms:W3CDTF">2013-10-07T21:36:10Z</dcterms:created>
  <dcterms:modified xsi:type="dcterms:W3CDTF">2017-04-12T22:07:48Z</dcterms:modified>
</cp:coreProperties>
</file>