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handoutMasterIdLst>
    <p:handoutMasterId r:id="rId4"/>
  </p:handoutMasterIdLst>
  <p:sldIdLst>
    <p:sldId id="257" r:id="rId2"/>
  </p:sldIdLst>
  <p:sldSz cx="51206400" cy="32918400"/>
  <p:notesSz cx="7010400" cy="9296400"/>
  <p:defaultTextStyle>
    <a:defPPr>
      <a:defRPr lang="en-US"/>
    </a:defPPr>
    <a:lvl1pPr algn="l" rtl="0" fontAlgn="base">
      <a:spcBef>
        <a:spcPct val="0"/>
      </a:spcBef>
      <a:spcAft>
        <a:spcPct val="0"/>
      </a:spcAft>
      <a:defRPr sz="2700" kern="1200">
        <a:solidFill>
          <a:schemeClr val="tx1"/>
        </a:solidFill>
        <a:latin typeface="Arial" pitchFamily="34" charset="0"/>
        <a:ea typeface="+mn-ea"/>
        <a:cs typeface="+mn-cs"/>
      </a:defRPr>
    </a:lvl1pPr>
    <a:lvl2pPr marL="876270" algn="l" rtl="0" fontAlgn="base">
      <a:spcBef>
        <a:spcPct val="0"/>
      </a:spcBef>
      <a:spcAft>
        <a:spcPct val="0"/>
      </a:spcAft>
      <a:defRPr sz="2700" kern="1200">
        <a:solidFill>
          <a:schemeClr val="tx1"/>
        </a:solidFill>
        <a:latin typeface="Arial" pitchFamily="34" charset="0"/>
        <a:ea typeface="+mn-ea"/>
        <a:cs typeface="+mn-cs"/>
      </a:defRPr>
    </a:lvl2pPr>
    <a:lvl3pPr marL="1752539" algn="l" rtl="0" fontAlgn="base">
      <a:spcBef>
        <a:spcPct val="0"/>
      </a:spcBef>
      <a:spcAft>
        <a:spcPct val="0"/>
      </a:spcAft>
      <a:defRPr sz="2700" kern="1200">
        <a:solidFill>
          <a:schemeClr val="tx1"/>
        </a:solidFill>
        <a:latin typeface="Arial" pitchFamily="34" charset="0"/>
        <a:ea typeface="+mn-ea"/>
        <a:cs typeface="+mn-cs"/>
      </a:defRPr>
    </a:lvl3pPr>
    <a:lvl4pPr marL="2628809" algn="l" rtl="0" fontAlgn="base">
      <a:spcBef>
        <a:spcPct val="0"/>
      </a:spcBef>
      <a:spcAft>
        <a:spcPct val="0"/>
      </a:spcAft>
      <a:defRPr sz="2700" kern="1200">
        <a:solidFill>
          <a:schemeClr val="tx1"/>
        </a:solidFill>
        <a:latin typeface="Arial" pitchFamily="34" charset="0"/>
        <a:ea typeface="+mn-ea"/>
        <a:cs typeface="+mn-cs"/>
      </a:defRPr>
    </a:lvl4pPr>
    <a:lvl5pPr marL="3505078" algn="l" rtl="0" fontAlgn="base">
      <a:spcBef>
        <a:spcPct val="0"/>
      </a:spcBef>
      <a:spcAft>
        <a:spcPct val="0"/>
      </a:spcAft>
      <a:defRPr sz="2700" kern="1200">
        <a:solidFill>
          <a:schemeClr val="tx1"/>
        </a:solidFill>
        <a:latin typeface="Arial" pitchFamily="34" charset="0"/>
        <a:ea typeface="+mn-ea"/>
        <a:cs typeface="+mn-cs"/>
      </a:defRPr>
    </a:lvl5pPr>
    <a:lvl6pPr marL="4381348" algn="l" defTabSz="1752539" rtl="0" eaLnBrk="1" latinLnBrk="0" hangingPunct="1">
      <a:defRPr sz="2700" kern="1200">
        <a:solidFill>
          <a:schemeClr val="tx1"/>
        </a:solidFill>
        <a:latin typeface="Arial" pitchFamily="34" charset="0"/>
        <a:ea typeface="+mn-ea"/>
        <a:cs typeface="+mn-cs"/>
      </a:defRPr>
    </a:lvl6pPr>
    <a:lvl7pPr marL="5257617" algn="l" defTabSz="1752539" rtl="0" eaLnBrk="1" latinLnBrk="0" hangingPunct="1">
      <a:defRPr sz="2700" kern="1200">
        <a:solidFill>
          <a:schemeClr val="tx1"/>
        </a:solidFill>
        <a:latin typeface="Arial" pitchFamily="34" charset="0"/>
        <a:ea typeface="+mn-ea"/>
        <a:cs typeface="+mn-cs"/>
      </a:defRPr>
    </a:lvl7pPr>
    <a:lvl8pPr marL="6133887" algn="l" defTabSz="1752539" rtl="0" eaLnBrk="1" latinLnBrk="0" hangingPunct="1">
      <a:defRPr sz="2700" kern="1200">
        <a:solidFill>
          <a:schemeClr val="tx1"/>
        </a:solidFill>
        <a:latin typeface="Arial" pitchFamily="34" charset="0"/>
        <a:ea typeface="+mn-ea"/>
        <a:cs typeface="+mn-cs"/>
      </a:defRPr>
    </a:lvl8pPr>
    <a:lvl9pPr marL="7010156" algn="l" defTabSz="1752539" rtl="0" eaLnBrk="1" latinLnBrk="0" hangingPunct="1">
      <a:defRPr sz="27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741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87"/>
    <a:srgbClr val="DCAA00"/>
    <a:srgbClr val="4E8F00"/>
    <a:srgbClr val="D8A600"/>
    <a:srgbClr val="0A2D56"/>
    <a:srgbClr val="5E8628"/>
    <a:srgbClr val="002855"/>
    <a:srgbClr val="00447C"/>
    <a:srgbClr val="A5B3C9"/>
    <a:srgbClr val="DAB9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897889-D6AC-B144-945B-BFEE6F11874E}" v="1" dt="2024-02-13T04:33:23.231"/>
    <p1510:client id="{AD6C2D33-0B6C-1E6F-042A-CD5C71FAAC55}" v="796" dt="2024-02-12T21:35:31.6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07" autoAdjust="0"/>
    <p:restoredTop sz="88707" autoAdjust="0"/>
  </p:normalViewPr>
  <p:slideViewPr>
    <p:cSldViewPr>
      <p:cViewPr varScale="1">
        <p:scale>
          <a:sx n="23" d="100"/>
          <a:sy n="23" d="100"/>
        </p:scale>
        <p:origin x="2104" y="304"/>
      </p:cViewPr>
      <p:guideLst>
        <p:guide orient="horz" pos="2880"/>
        <p:guide pos="27418"/>
      </p:guideLst>
    </p:cSldViewPr>
  </p:slideViewPr>
  <p:outlineViewPr>
    <p:cViewPr>
      <p:scale>
        <a:sx n="33" d="100"/>
        <a:sy n="33" d="100"/>
      </p:scale>
      <p:origin x="0" y="0"/>
    </p:cViewPr>
  </p:outlineViewPr>
  <p:notesTextViewPr>
    <p:cViewPr>
      <p:scale>
        <a:sx n="33" d="100"/>
        <a:sy n="33" d="100"/>
      </p:scale>
      <p:origin x="0" y="0"/>
    </p:cViewPr>
  </p:notesTextViewPr>
  <p:sorterViewPr>
    <p:cViewPr>
      <p:scale>
        <a:sx n="80" d="100"/>
        <a:sy n="80" d="100"/>
      </p:scale>
      <p:origin x="0" y="0"/>
    </p:cViewPr>
  </p:sorterViewPr>
  <p:notesViewPr>
    <p:cSldViewPr>
      <p:cViewPr varScale="1">
        <p:scale>
          <a:sx n="37" d="100"/>
          <a:sy n="37" d="100"/>
        </p:scale>
        <p:origin x="-1488" y="-84"/>
      </p:cViewPr>
      <p:guideLst>
        <p:guide orient="horz" pos="2929"/>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0" y="1"/>
            <a:ext cx="3050822" cy="465221"/>
          </a:xfrm>
          <a:prstGeom prst="rect">
            <a:avLst/>
          </a:prstGeom>
          <a:noFill/>
          <a:ln w="9525">
            <a:noFill/>
            <a:miter lim="800000"/>
            <a:headEnd/>
            <a:tailEnd/>
          </a:ln>
          <a:effectLst/>
        </p:spPr>
        <p:txBody>
          <a:bodyPr vert="horz" wrap="square" lIns="33961" tIns="16980" rIns="33961" bIns="16980" numCol="1" anchor="t" anchorCtr="0" compatLnSpc="1">
            <a:prstTxWarp prst="textNoShape">
              <a:avLst/>
            </a:prstTxWarp>
          </a:bodyPr>
          <a:lstStyle>
            <a:lvl1pPr defTabSz="340155" eaLnBrk="0" hangingPunct="0">
              <a:defRPr sz="400">
                <a:latin typeface="Times New Roman" charset="0"/>
              </a:defRPr>
            </a:lvl1pPr>
          </a:lstStyle>
          <a:p>
            <a:pPr>
              <a:defRPr/>
            </a:pPr>
            <a:endParaRPr lang="en-US"/>
          </a:p>
        </p:txBody>
      </p:sp>
      <p:sp>
        <p:nvSpPr>
          <p:cNvPr id="9219" name="Rectangle 1027"/>
          <p:cNvSpPr>
            <a:spLocks noGrp="1" noChangeArrowheads="1"/>
          </p:cNvSpPr>
          <p:nvPr>
            <p:ph type="dt" sz="quarter" idx="1"/>
          </p:nvPr>
        </p:nvSpPr>
        <p:spPr bwMode="auto">
          <a:xfrm>
            <a:off x="3959578" y="1"/>
            <a:ext cx="3050822" cy="465221"/>
          </a:xfrm>
          <a:prstGeom prst="rect">
            <a:avLst/>
          </a:prstGeom>
          <a:noFill/>
          <a:ln w="9525">
            <a:noFill/>
            <a:miter lim="800000"/>
            <a:headEnd/>
            <a:tailEnd/>
          </a:ln>
          <a:effectLst/>
        </p:spPr>
        <p:txBody>
          <a:bodyPr vert="horz" wrap="square" lIns="33961" tIns="16980" rIns="33961" bIns="16980" numCol="1" anchor="t" anchorCtr="0" compatLnSpc="1">
            <a:prstTxWarp prst="textNoShape">
              <a:avLst/>
            </a:prstTxWarp>
          </a:bodyPr>
          <a:lstStyle>
            <a:lvl1pPr algn="r" defTabSz="340155" eaLnBrk="0" hangingPunct="0">
              <a:defRPr sz="400">
                <a:latin typeface="Times New Roman" charset="0"/>
              </a:defRPr>
            </a:lvl1pPr>
          </a:lstStyle>
          <a:p>
            <a:pPr>
              <a:defRPr/>
            </a:pPr>
            <a:endParaRPr lang="en-US"/>
          </a:p>
        </p:txBody>
      </p:sp>
      <p:sp>
        <p:nvSpPr>
          <p:cNvPr id="9220" name="Rectangle 1028"/>
          <p:cNvSpPr>
            <a:spLocks noGrp="1" noChangeArrowheads="1"/>
          </p:cNvSpPr>
          <p:nvPr>
            <p:ph type="ftr" sz="quarter" idx="2"/>
          </p:nvPr>
        </p:nvSpPr>
        <p:spPr bwMode="auto">
          <a:xfrm>
            <a:off x="0" y="8831179"/>
            <a:ext cx="3050822" cy="465221"/>
          </a:xfrm>
          <a:prstGeom prst="rect">
            <a:avLst/>
          </a:prstGeom>
          <a:noFill/>
          <a:ln w="9525">
            <a:noFill/>
            <a:miter lim="800000"/>
            <a:headEnd/>
            <a:tailEnd/>
          </a:ln>
          <a:effectLst/>
        </p:spPr>
        <p:txBody>
          <a:bodyPr vert="horz" wrap="square" lIns="33961" tIns="16980" rIns="33961" bIns="16980" numCol="1" anchor="b" anchorCtr="0" compatLnSpc="1">
            <a:prstTxWarp prst="textNoShape">
              <a:avLst/>
            </a:prstTxWarp>
          </a:bodyPr>
          <a:lstStyle>
            <a:lvl1pPr defTabSz="340155" eaLnBrk="0" hangingPunct="0">
              <a:defRPr sz="400">
                <a:latin typeface="Times New Roman" charset="0"/>
              </a:defRPr>
            </a:lvl1pPr>
          </a:lstStyle>
          <a:p>
            <a:pPr>
              <a:defRPr/>
            </a:pPr>
            <a:endParaRPr lang="en-US"/>
          </a:p>
        </p:txBody>
      </p:sp>
      <p:sp>
        <p:nvSpPr>
          <p:cNvPr id="9221" name="Rectangle 1029"/>
          <p:cNvSpPr>
            <a:spLocks noGrp="1" noChangeArrowheads="1"/>
          </p:cNvSpPr>
          <p:nvPr>
            <p:ph type="sldNum" sz="quarter" idx="3"/>
          </p:nvPr>
        </p:nvSpPr>
        <p:spPr bwMode="auto">
          <a:xfrm>
            <a:off x="3959578" y="8831179"/>
            <a:ext cx="3050822" cy="465221"/>
          </a:xfrm>
          <a:prstGeom prst="rect">
            <a:avLst/>
          </a:prstGeom>
          <a:noFill/>
          <a:ln w="9525">
            <a:noFill/>
            <a:miter lim="800000"/>
            <a:headEnd/>
            <a:tailEnd/>
          </a:ln>
          <a:effectLst/>
        </p:spPr>
        <p:txBody>
          <a:bodyPr vert="horz" wrap="square" lIns="33961" tIns="16980" rIns="33961" bIns="16980" numCol="1" anchor="b" anchorCtr="0" compatLnSpc="1">
            <a:prstTxWarp prst="textNoShape">
              <a:avLst/>
            </a:prstTxWarp>
          </a:bodyPr>
          <a:lstStyle>
            <a:lvl1pPr algn="r" defTabSz="340155" eaLnBrk="0" hangingPunct="0">
              <a:defRPr sz="400">
                <a:latin typeface="Times New Roman" charset="0"/>
              </a:defRPr>
            </a:lvl1pPr>
          </a:lstStyle>
          <a:p>
            <a:pPr>
              <a:defRPr/>
            </a:pPr>
            <a:fld id="{BA9F1319-FE31-4630-9C01-6640AAE366A9}" type="slidenum">
              <a:rPr lang="en-US"/>
              <a:pPr>
                <a:defRPr/>
              </a:pPr>
              <a:t>‹#›</a:t>
            </a:fld>
            <a:endParaRPr lang="en-US"/>
          </a:p>
        </p:txBody>
      </p:sp>
    </p:spTree>
    <p:extLst>
      <p:ext uri="{BB962C8B-B14F-4D97-AF65-F5344CB8AC3E}">
        <p14:creationId xmlns:p14="http://schemas.microsoft.com/office/powerpoint/2010/main" val="3542705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21612" cy="460409"/>
          </a:xfrm>
          <a:prstGeom prst="rect">
            <a:avLst/>
          </a:prstGeom>
          <a:noFill/>
          <a:ln w="9525">
            <a:noFill/>
            <a:miter lim="800000"/>
            <a:headEnd/>
            <a:tailEnd/>
          </a:ln>
          <a:effectLst/>
        </p:spPr>
        <p:txBody>
          <a:bodyPr vert="horz" wrap="square" lIns="132332" tIns="66165" rIns="132332" bIns="66165" numCol="1" anchor="t" anchorCtr="0" compatLnSpc="1">
            <a:prstTxWarp prst="textNoShape">
              <a:avLst/>
            </a:prstTxWarp>
          </a:bodyPr>
          <a:lstStyle>
            <a:lvl1pPr defTabSz="1323540" eaLnBrk="0" hangingPunct="0">
              <a:defRPr sz="1700">
                <a:latin typeface="Times New Roman" charset="0"/>
              </a:defRPr>
            </a:lvl1pPr>
          </a:lstStyle>
          <a:p>
            <a:pPr>
              <a:defRPr/>
            </a:pPr>
            <a:endParaRPr lang="en-US"/>
          </a:p>
        </p:txBody>
      </p:sp>
      <p:sp>
        <p:nvSpPr>
          <p:cNvPr id="4099" name="Rectangle 3"/>
          <p:cNvSpPr>
            <a:spLocks noGrp="1" noChangeArrowheads="1"/>
          </p:cNvSpPr>
          <p:nvPr>
            <p:ph type="dt" idx="1"/>
          </p:nvPr>
        </p:nvSpPr>
        <p:spPr bwMode="auto">
          <a:xfrm>
            <a:off x="3977429" y="0"/>
            <a:ext cx="3021612" cy="460409"/>
          </a:xfrm>
          <a:prstGeom prst="rect">
            <a:avLst/>
          </a:prstGeom>
          <a:noFill/>
          <a:ln w="9525">
            <a:noFill/>
            <a:miter lim="800000"/>
            <a:headEnd/>
            <a:tailEnd/>
          </a:ln>
          <a:effectLst/>
        </p:spPr>
        <p:txBody>
          <a:bodyPr vert="horz" wrap="square" lIns="132332" tIns="66165" rIns="132332" bIns="66165" numCol="1" anchor="t" anchorCtr="0" compatLnSpc="1">
            <a:prstTxWarp prst="textNoShape">
              <a:avLst/>
            </a:prstTxWarp>
          </a:bodyPr>
          <a:lstStyle>
            <a:lvl1pPr algn="r" defTabSz="1323540" eaLnBrk="0" hangingPunct="0">
              <a:defRPr sz="1700">
                <a:latin typeface="Times New Roman"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757238" y="692150"/>
            <a:ext cx="5483225" cy="35242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54194" y="4446871"/>
            <a:ext cx="5090654" cy="4140468"/>
          </a:xfrm>
          <a:prstGeom prst="rect">
            <a:avLst/>
          </a:prstGeom>
          <a:noFill/>
          <a:ln w="9525">
            <a:noFill/>
            <a:miter lim="800000"/>
            <a:headEnd/>
            <a:tailEnd/>
          </a:ln>
          <a:effectLst/>
        </p:spPr>
        <p:txBody>
          <a:bodyPr vert="horz" wrap="square" lIns="132332" tIns="66165" rIns="132332" bIns="6616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8816741"/>
            <a:ext cx="3021612" cy="460409"/>
          </a:xfrm>
          <a:prstGeom prst="rect">
            <a:avLst/>
          </a:prstGeom>
          <a:noFill/>
          <a:ln w="9525">
            <a:noFill/>
            <a:miter lim="800000"/>
            <a:headEnd/>
            <a:tailEnd/>
          </a:ln>
          <a:effectLst/>
        </p:spPr>
        <p:txBody>
          <a:bodyPr vert="horz" wrap="square" lIns="132332" tIns="66165" rIns="132332" bIns="66165" numCol="1" anchor="b" anchorCtr="0" compatLnSpc="1">
            <a:prstTxWarp prst="textNoShape">
              <a:avLst/>
            </a:prstTxWarp>
          </a:bodyPr>
          <a:lstStyle>
            <a:lvl1pPr defTabSz="1323540" eaLnBrk="0" hangingPunct="0">
              <a:defRPr sz="1700">
                <a:latin typeface="Times New Roman" charset="0"/>
              </a:defRPr>
            </a:lvl1pPr>
          </a:lstStyle>
          <a:p>
            <a:pPr>
              <a:defRPr/>
            </a:pPr>
            <a:endParaRPr lang="en-US"/>
          </a:p>
        </p:txBody>
      </p:sp>
      <p:sp>
        <p:nvSpPr>
          <p:cNvPr id="4103" name="Rectangle 7"/>
          <p:cNvSpPr>
            <a:spLocks noGrp="1" noChangeArrowheads="1"/>
          </p:cNvSpPr>
          <p:nvPr>
            <p:ph type="sldNum" sz="quarter" idx="5"/>
          </p:nvPr>
        </p:nvSpPr>
        <p:spPr bwMode="auto">
          <a:xfrm>
            <a:off x="3977429" y="8816741"/>
            <a:ext cx="3021612" cy="460409"/>
          </a:xfrm>
          <a:prstGeom prst="rect">
            <a:avLst/>
          </a:prstGeom>
          <a:noFill/>
          <a:ln w="9525">
            <a:noFill/>
            <a:miter lim="800000"/>
            <a:headEnd/>
            <a:tailEnd/>
          </a:ln>
          <a:effectLst/>
        </p:spPr>
        <p:txBody>
          <a:bodyPr vert="horz" wrap="square" lIns="132332" tIns="66165" rIns="132332" bIns="66165" numCol="1" anchor="b" anchorCtr="0" compatLnSpc="1">
            <a:prstTxWarp prst="textNoShape">
              <a:avLst/>
            </a:prstTxWarp>
          </a:bodyPr>
          <a:lstStyle>
            <a:lvl1pPr algn="r" defTabSz="1323540" eaLnBrk="0" hangingPunct="0">
              <a:defRPr sz="1700">
                <a:latin typeface="Times New Roman" charset="0"/>
              </a:defRPr>
            </a:lvl1pPr>
          </a:lstStyle>
          <a:p>
            <a:pPr>
              <a:defRPr/>
            </a:pPr>
            <a:fld id="{B6C75113-938F-4722-B133-D003F6C9A7F0}" type="slidenum">
              <a:rPr lang="en-US"/>
              <a:pPr>
                <a:defRPr/>
              </a:pPr>
              <a:t>‹#›</a:t>
            </a:fld>
            <a:endParaRPr lang="en-US"/>
          </a:p>
        </p:txBody>
      </p:sp>
    </p:spTree>
    <p:extLst>
      <p:ext uri="{BB962C8B-B14F-4D97-AF65-F5344CB8AC3E}">
        <p14:creationId xmlns:p14="http://schemas.microsoft.com/office/powerpoint/2010/main" val="8142408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300" kern="1200">
        <a:solidFill>
          <a:schemeClr val="tx1"/>
        </a:solidFill>
        <a:latin typeface="Times New Roman" charset="0"/>
        <a:ea typeface="+mn-ea"/>
        <a:cs typeface="+mn-cs"/>
      </a:defRPr>
    </a:lvl1pPr>
    <a:lvl2pPr marL="876270"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2pPr>
    <a:lvl3pPr marL="1752539"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3pPr>
    <a:lvl4pPr marL="2628809"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4pPr>
    <a:lvl5pPr marL="3505078"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5pPr>
    <a:lvl6pPr marL="4381348" algn="l" defTabSz="876270" rtl="0" eaLnBrk="1" latinLnBrk="0" hangingPunct="1">
      <a:defRPr sz="2300" kern="1200">
        <a:solidFill>
          <a:schemeClr val="tx1"/>
        </a:solidFill>
        <a:latin typeface="+mn-lt"/>
        <a:ea typeface="+mn-ea"/>
        <a:cs typeface="+mn-cs"/>
      </a:defRPr>
    </a:lvl6pPr>
    <a:lvl7pPr marL="5257617" algn="l" defTabSz="876270" rtl="0" eaLnBrk="1" latinLnBrk="0" hangingPunct="1">
      <a:defRPr sz="2300" kern="1200">
        <a:solidFill>
          <a:schemeClr val="tx1"/>
        </a:solidFill>
        <a:latin typeface="+mn-lt"/>
        <a:ea typeface="+mn-ea"/>
        <a:cs typeface="+mn-cs"/>
      </a:defRPr>
    </a:lvl7pPr>
    <a:lvl8pPr marL="6133887" algn="l" defTabSz="876270" rtl="0" eaLnBrk="1" latinLnBrk="0" hangingPunct="1">
      <a:defRPr sz="2300" kern="1200">
        <a:solidFill>
          <a:schemeClr val="tx1"/>
        </a:solidFill>
        <a:latin typeface="+mn-lt"/>
        <a:ea typeface="+mn-ea"/>
        <a:cs typeface="+mn-cs"/>
      </a:defRPr>
    </a:lvl8pPr>
    <a:lvl9pPr marL="7010156" algn="l" defTabSz="876270" rtl="0" eaLnBrk="1" latinLnBrk="0" hangingPunct="1">
      <a:defRPr sz="2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11" name="Straight Connector 29"/>
          <p:cNvCxnSpPr>
            <a:cxnSpLocks noChangeShapeType="1"/>
          </p:cNvCxnSpPr>
          <p:nvPr userDrawn="1"/>
        </p:nvCxnSpPr>
        <p:spPr bwMode="auto">
          <a:xfrm>
            <a:off x="12804564" y="8134643"/>
            <a:ext cx="0" cy="24174157"/>
          </a:xfrm>
          <a:prstGeom prst="line">
            <a:avLst/>
          </a:prstGeom>
          <a:noFill/>
          <a:ln w="82550" algn="ctr">
            <a:solidFill>
              <a:srgbClr val="004987"/>
            </a:solidFill>
            <a:round/>
            <a:headEnd/>
            <a:tailEnd/>
          </a:ln>
        </p:spPr>
      </p:cxnSp>
      <p:sp>
        <p:nvSpPr>
          <p:cNvPr id="4" name="Rectangle 3"/>
          <p:cNvSpPr/>
          <p:nvPr userDrawn="1"/>
        </p:nvSpPr>
        <p:spPr bwMode="auto">
          <a:xfrm>
            <a:off x="0" y="3048000"/>
            <a:ext cx="51206400" cy="4267200"/>
          </a:xfrm>
          <a:prstGeom prst="rect">
            <a:avLst/>
          </a:prstGeom>
          <a:solidFill>
            <a:srgbClr val="004987"/>
          </a:solidFill>
          <a:ln w="9525" cap="flat" cmpd="sng" algn="ctr">
            <a:noFill/>
            <a:prstDash val="solid"/>
            <a:round/>
            <a:headEnd type="none" w="med" len="med"/>
            <a:tailEnd type="none" w="med" len="med"/>
          </a:ln>
          <a:effectLst/>
        </p:spPr>
        <p:txBody>
          <a:bodyPr vert="horz" wrap="square" lIns="256332" tIns="128168" rIns="256332" bIns="128168" numCol="1" rtlCol="0" anchor="t" anchorCtr="0" compatLnSpc="1">
            <a:prstTxWarp prst="textNoShape">
              <a:avLst/>
            </a:prstTxWarp>
          </a:bodyPr>
          <a:lstStyle/>
          <a:p>
            <a:pPr marL="0" marR="0" indent="0" algn="l" defTabSz="3429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Proxima Nova Regular" panose="02000506030000020004" pitchFamily="2" charset="0"/>
            </a:endParaRPr>
          </a:p>
        </p:txBody>
      </p:sp>
      <p:sp>
        <p:nvSpPr>
          <p:cNvPr id="18" name="Rectangle 17">
            <a:extLst>
              <a:ext uri="{FF2B5EF4-FFF2-40B4-BE49-F238E27FC236}">
                <a16:creationId xmlns:a16="http://schemas.microsoft.com/office/drawing/2014/main" id="{397EC41C-9AE5-674A-87F3-4190FB0C7690}"/>
              </a:ext>
            </a:extLst>
          </p:cNvPr>
          <p:cNvSpPr/>
          <p:nvPr userDrawn="1"/>
        </p:nvSpPr>
        <p:spPr bwMode="auto">
          <a:xfrm>
            <a:off x="0" y="2362200"/>
            <a:ext cx="51206400" cy="685800"/>
          </a:xfrm>
          <a:prstGeom prst="rect">
            <a:avLst/>
          </a:prstGeom>
          <a:solidFill>
            <a:srgbClr val="DCAA00"/>
          </a:solidFill>
          <a:ln w="9525" cap="flat" cmpd="sng" algn="ctr">
            <a:noFill/>
            <a:prstDash val="solid"/>
            <a:round/>
            <a:headEnd type="none" w="med" len="med"/>
            <a:tailEnd type="none" w="med" len="med"/>
          </a:ln>
          <a:effectLst/>
        </p:spPr>
        <p:txBody>
          <a:bodyPr vert="horz" wrap="square" lIns="256332" tIns="128168" rIns="256332" bIns="128168" numCol="1" rtlCol="0" anchor="t" anchorCtr="0" compatLnSpc="1">
            <a:prstTxWarp prst="textNoShape">
              <a:avLst/>
            </a:prstTxWarp>
          </a:bodyPr>
          <a:lstStyle/>
          <a:p>
            <a:pPr marL="0" marR="0" indent="0" algn="l" defTabSz="3429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Proxima Nova Regular" panose="02000506030000020004" pitchFamily="2" charset="0"/>
            </a:endParaRPr>
          </a:p>
        </p:txBody>
      </p:sp>
      <p:pic>
        <p:nvPicPr>
          <p:cNvPr id="25" name="Picture 24">
            <a:extLst>
              <a:ext uri="{FF2B5EF4-FFF2-40B4-BE49-F238E27FC236}">
                <a16:creationId xmlns:a16="http://schemas.microsoft.com/office/drawing/2014/main" id="{232F2CF7-3E18-E942-98ED-5170DF6243DC}"/>
              </a:ext>
            </a:extLst>
          </p:cNvPr>
          <p:cNvPicPr>
            <a:picLocks noChangeAspect="1"/>
          </p:cNvPicPr>
          <p:nvPr userDrawn="1"/>
        </p:nvPicPr>
        <p:blipFill>
          <a:blip r:embed="rId2"/>
          <a:stretch>
            <a:fillRect/>
          </a:stretch>
        </p:blipFill>
        <p:spPr>
          <a:xfrm>
            <a:off x="1082842" y="433395"/>
            <a:ext cx="10134600" cy="1759706"/>
          </a:xfrm>
          <a:prstGeom prst="rect">
            <a:avLst/>
          </a:prstGeom>
        </p:spPr>
      </p:pic>
      <p:cxnSp>
        <p:nvCxnSpPr>
          <p:cNvPr id="9" name="Straight Connector 29">
            <a:extLst>
              <a:ext uri="{FF2B5EF4-FFF2-40B4-BE49-F238E27FC236}">
                <a16:creationId xmlns:a16="http://schemas.microsoft.com/office/drawing/2014/main" id="{7A538AB7-3217-C248-8892-F3626FEEC001}"/>
              </a:ext>
            </a:extLst>
          </p:cNvPr>
          <p:cNvCxnSpPr>
            <a:cxnSpLocks noChangeShapeType="1"/>
          </p:cNvCxnSpPr>
          <p:nvPr userDrawn="1"/>
        </p:nvCxnSpPr>
        <p:spPr bwMode="auto">
          <a:xfrm>
            <a:off x="38404800" y="8134643"/>
            <a:ext cx="0" cy="24174157"/>
          </a:xfrm>
          <a:prstGeom prst="line">
            <a:avLst/>
          </a:prstGeom>
          <a:noFill/>
          <a:ln w="82550" algn="ctr">
            <a:solidFill>
              <a:srgbClr val="004987"/>
            </a:solidFill>
            <a:round/>
            <a:headEnd/>
            <a:tailEn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cxnSp>
        <p:nvCxnSpPr>
          <p:cNvPr id="11" name="Straight Connector 29"/>
          <p:cNvCxnSpPr>
            <a:cxnSpLocks noChangeShapeType="1"/>
          </p:cNvCxnSpPr>
          <p:nvPr userDrawn="1"/>
        </p:nvCxnSpPr>
        <p:spPr bwMode="auto">
          <a:xfrm>
            <a:off x="12804564" y="6400800"/>
            <a:ext cx="0" cy="25603200"/>
          </a:xfrm>
          <a:prstGeom prst="line">
            <a:avLst/>
          </a:prstGeom>
          <a:noFill/>
          <a:ln w="38100" algn="ctr">
            <a:solidFill>
              <a:srgbClr val="DCAA00"/>
            </a:solidFill>
            <a:round/>
            <a:headEnd/>
            <a:tailEnd/>
          </a:ln>
        </p:spPr>
      </p:cxnSp>
      <p:cxnSp>
        <p:nvCxnSpPr>
          <p:cNvPr id="9" name="Straight Connector 29">
            <a:extLst>
              <a:ext uri="{FF2B5EF4-FFF2-40B4-BE49-F238E27FC236}">
                <a16:creationId xmlns:a16="http://schemas.microsoft.com/office/drawing/2014/main" id="{7A538AB7-3217-C248-8892-F3626FEEC001}"/>
              </a:ext>
            </a:extLst>
          </p:cNvPr>
          <p:cNvCxnSpPr>
            <a:cxnSpLocks noChangeShapeType="1"/>
          </p:cNvCxnSpPr>
          <p:nvPr userDrawn="1"/>
        </p:nvCxnSpPr>
        <p:spPr bwMode="auto">
          <a:xfrm>
            <a:off x="38404800" y="6400800"/>
            <a:ext cx="0" cy="25603200"/>
          </a:xfrm>
          <a:prstGeom prst="line">
            <a:avLst/>
          </a:prstGeom>
          <a:noFill/>
          <a:ln w="38100" algn="ctr">
            <a:solidFill>
              <a:srgbClr val="DCAA00"/>
            </a:solidFill>
            <a:round/>
            <a:headEnd/>
            <a:tailEnd/>
          </a:ln>
        </p:spPr>
      </p:cxnSp>
      <p:sp>
        <p:nvSpPr>
          <p:cNvPr id="6" name="Rectangle 5">
            <a:extLst>
              <a:ext uri="{FF2B5EF4-FFF2-40B4-BE49-F238E27FC236}">
                <a16:creationId xmlns:a16="http://schemas.microsoft.com/office/drawing/2014/main" id="{C98552FB-C237-C549-BDAF-06D2B5A81F0B}"/>
              </a:ext>
            </a:extLst>
          </p:cNvPr>
          <p:cNvSpPr/>
          <p:nvPr userDrawn="1"/>
        </p:nvSpPr>
        <p:spPr bwMode="auto">
          <a:xfrm>
            <a:off x="0" y="0"/>
            <a:ext cx="51206400" cy="895058"/>
          </a:xfrm>
          <a:prstGeom prst="rect">
            <a:avLst/>
          </a:prstGeom>
          <a:solidFill>
            <a:srgbClr val="004987"/>
          </a:solidFill>
          <a:ln w="9525" cap="flat" cmpd="sng" algn="ctr">
            <a:noFill/>
            <a:prstDash val="solid"/>
            <a:round/>
            <a:headEnd type="none" w="med" len="med"/>
            <a:tailEnd type="none" w="med" len="med"/>
          </a:ln>
          <a:effectLst/>
        </p:spPr>
        <p:txBody>
          <a:bodyPr vert="horz" wrap="square" lIns="256332" tIns="128168" rIns="256332" bIns="128168" numCol="1" rtlCol="0" anchor="t" anchorCtr="0" compatLnSpc="1">
            <a:prstTxWarp prst="textNoShape">
              <a:avLst/>
            </a:prstTxWarp>
          </a:bodyPr>
          <a:lstStyle/>
          <a:p>
            <a:pPr marL="0" marR="0" indent="0" algn="l" defTabSz="3429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Proxima Nova Regular" panose="02000506030000020004" pitchFamily="2" charset="0"/>
            </a:endParaRPr>
          </a:p>
        </p:txBody>
      </p:sp>
      <p:cxnSp>
        <p:nvCxnSpPr>
          <p:cNvPr id="7" name="Straight Connector 6">
            <a:extLst>
              <a:ext uri="{FF2B5EF4-FFF2-40B4-BE49-F238E27FC236}">
                <a16:creationId xmlns:a16="http://schemas.microsoft.com/office/drawing/2014/main" id="{0B948249-0637-F443-B78D-56C2C5A45769}"/>
              </a:ext>
            </a:extLst>
          </p:cNvPr>
          <p:cNvCxnSpPr/>
          <p:nvPr userDrawn="1"/>
        </p:nvCxnSpPr>
        <p:spPr bwMode="auto">
          <a:xfrm>
            <a:off x="0" y="5486400"/>
            <a:ext cx="51206400" cy="0"/>
          </a:xfrm>
          <a:prstGeom prst="line">
            <a:avLst/>
          </a:prstGeom>
          <a:noFill/>
          <a:ln w="38100" cap="flat" cmpd="sng" algn="ctr">
            <a:solidFill>
              <a:srgbClr val="DCAA00"/>
            </a:solidFill>
            <a:prstDash val="solid"/>
            <a:round/>
            <a:headEnd type="none" w="med" len="med"/>
            <a:tailEnd type="none" w="med" len="med"/>
          </a:ln>
          <a:effectLst/>
        </p:spPr>
      </p:cxnSp>
    </p:spTree>
    <p:extLst>
      <p:ext uri="{BB962C8B-B14F-4D97-AF65-F5344CB8AC3E}">
        <p14:creationId xmlns:p14="http://schemas.microsoft.com/office/powerpoint/2010/main" val="24412485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6" r:id="rId1"/>
    <p:sldLayoutId id="2147483667" r:id="rId2"/>
  </p:sldLayoutIdLst>
  <p:txStyles>
    <p:titleStyle>
      <a:lvl1pPr algn="ctr" defTabSz="4910760" rtl="0" eaLnBrk="1" fontAlgn="base" hangingPunct="1">
        <a:lnSpc>
          <a:spcPct val="120000"/>
        </a:lnSpc>
        <a:spcBef>
          <a:spcPct val="0"/>
        </a:spcBef>
        <a:spcAft>
          <a:spcPct val="0"/>
        </a:spcAft>
        <a:defRPr sz="11500" b="1">
          <a:solidFill>
            <a:schemeClr val="tx2"/>
          </a:solidFill>
          <a:latin typeface="+mj-lt"/>
          <a:ea typeface="+mj-ea"/>
          <a:cs typeface="+mj-cs"/>
        </a:defRPr>
      </a:lvl1pPr>
      <a:lvl2pPr algn="ctr" defTabSz="4910760" rtl="0" eaLnBrk="1" fontAlgn="base" hangingPunct="1">
        <a:lnSpc>
          <a:spcPct val="120000"/>
        </a:lnSpc>
        <a:spcBef>
          <a:spcPct val="0"/>
        </a:spcBef>
        <a:spcAft>
          <a:spcPct val="0"/>
        </a:spcAft>
        <a:defRPr sz="11500" b="1">
          <a:solidFill>
            <a:schemeClr val="tx2"/>
          </a:solidFill>
          <a:latin typeface="Arial" charset="0"/>
        </a:defRPr>
      </a:lvl2pPr>
      <a:lvl3pPr algn="ctr" defTabSz="4910760" rtl="0" eaLnBrk="1" fontAlgn="base" hangingPunct="1">
        <a:lnSpc>
          <a:spcPct val="120000"/>
        </a:lnSpc>
        <a:spcBef>
          <a:spcPct val="0"/>
        </a:spcBef>
        <a:spcAft>
          <a:spcPct val="0"/>
        </a:spcAft>
        <a:defRPr sz="11500" b="1">
          <a:solidFill>
            <a:schemeClr val="tx2"/>
          </a:solidFill>
          <a:latin typeface="Arial" charset="0"/>
        </a:defRPr>
      </a:lvl3pPr>
      <a:lvl4pPr algn="ctr" defTabSz="4910760" rtl="0" eaLnBrk="1" fontAlgn="base" hangingPunct="1">
        <a:lnSpc>
          <a:spcPct val="120000"/>
        </a:lnSpc>
        <a:spcBef>
          <a:spcPct val="0"/>
        </a:spcBef>
        <a:spcAft>
          <a:spcPct val="0"/>
        </a:spcAft>
        <a:defRPr sz="11500" b="1">
          <a:solidFill>
            <a:schemeClr val="tx2"/>
          </a:solidFill>
          <a:latin typeface="Arial" charset="0"/>
        </a:defRPr>
      </a:lvl4pPr>
      <a:lvl5pPr algn="ctr" defTabSz="4910760" rtl="0" eaLnBrk="1" fontAlgn="base" hangingPunct="1">
        <a:lnSpc>
          <a:spcPct val="120000"/>
        </a:lnSpc>
        <a:spcBef>
          <a:spcPct val="0"/>
        </a:spcBef>
        <a:spcAft>
          <a:spcPct val="0"/>
        </a:spcAft>
        <a:defRPr sz="11500" b="1">
          <a:solidFill>
            <a:schemeClr val="tx2"/>
          </a:solidFill>
          <a:latin typeface="Arial" charset="0"/>
        </a:defRPr>
      </a:lvl5pPr>
      <a:lvl6pPr marL="876270" algn="ctr" defTabSz="4910760" rtl="0" eaLnBrk="1" fontAlgn="base" hangingPunct="1">
        <a:lnSpc>
          <a:spcPct val="120000"/>
        </a:lnSpc>
        <a:spcBef>
          <a:spcPct val="0"/>
        </a:spcBef>
        <a:spcAft>
          <a:spcPct val="0"/>
        </a:spcAft>
        <a:defRPr sz="11500" b="1">
          <a:solidFill>
            <a:schemeClr val="tx2"/>
          </a:solidFill>
          <a:latin typeface="Arial" charset="0"/>
        </a:defRPr>
      </a:lvl6pPr>
      <a:lvl7pPr marL="1752539" algn="ctr" defTabSz="4910760" rtl="0" eaLnBrk="1" fontAlgn="base" hangingPunct="1">
        <a:lnSpc>
          <a:spcPct val="120000"/>
        </a:lnSpc>
        <a:spcBef>
          <a:spcPct val="0"/>
        </a:spcBef>
        <a:spcAft>
          <a:spcPct val="0"/>
        </a:spcAft>
        <a:defRPr sz="11500" b="1">
          <a:solidFill>
            <a:schemeClr val="tx2"/>
          </a:solidFill>
          <a:latin typeface="Arial" charset="0"/>
        </a:defRPr>
      </a:lvl7pPr>
      <a:lvl8pPr marL="2628809" algn="ctr" defTabSz="4910760" rtl="0" eaLnBrk="1" fontAlgn="base" hangingPunct="1">
        <a:lnSpc>
          <a:spcPct val="120000"/>
        </a:lnSpc>
        <a:spcBef>
          <a:spcPct val="0"/>
        </a:spcBef>
        <a:spcAft>
          <a:spcPct val="0"/>
        </a:spcAft>
        <a:defRPr sz="11500" b="1">
          <a:solidFill>
            <a:schemeClr val="tx2"/>
          </a:solidFill>
          <a:latin typeface="Arial" charset="0"/>
        </a:defRPr>
      </a:lvl8pPr>
      <a:lvl9pPr marL="3505078" algn="ctr" defTabSz="4910760" rtl="0" eaLnBrk="1" fontAlgn="base" hangingPunct="1">
        <a:lnSpc>
          <a:spcPct val="120000"/>
        </a:lnSpc>
        <a:spcBef>
          <a:spcPct val="0"/>
        </a:spcBef>
        <a:spcAft>
          <a:spcPct val="0"/>
        </a:spcAft>
        <a:defRPr sz="11500" b="1">
          <a:solidFill>
            <a:schemeClr val="tx2"/>
          </a:solidFill>
          <a:latin typeface="Arial" charset="0"/>
        </a:defRPr>
      </a:lvl9pPr>
    </p:titleStyle>
    <p:bodyStyle>
      <a:lvl1pPr marL="438135" indent="-438135" algn="l" defTabSz="4910760" rtl="0" eaLnBrk="1" fontAlgn="base" hangingPunct="1">
        <a:lnSpc>
          <a:spcPct val="110000"/>
        </a:lnSpc>
        <a:spcBef>
          <a:spcPct val="20000"/>
        </a:spcBef>
        <a:spcAft>
          <a:spcPct val="0"/>
        </a:spcAft>
        <a:buClr>
          <a:srgbClr val="660066"/>
        </a:buClr>
        <a:tabLst>
          <a:tab pos="438135" algn="l"/>
        </a:tabLst>
        <a:defRPr sz="4600">
          <a:solidFill>
            <a:schemeClr val="tx1"/>
          </a:solidFill>
          <a:latin typeface="+mn-lt"/>
          <a:ea typeface="+mn-ea"/>
          <a:cs typeface="+mn-cs"/>
        </a:defRPr>
      </a:lvl1pPr>
      <a:lvl2pPr marL="1095337" indent="-438135" algn="l" defTabSz="4910760" rtl="0" eaLnBrk="1" fontAlgn="base" hangingPunct="1">
        <a:lnSpc>
          <a:spcPct val="110000"/>
        </a:lnSpc>
        <a:spcBef>
          <a:spcPct val="20000"/>
        </a:spcBef>
        <a:spcAft>
          <a:spcPct val="0"/>
        </a:spcAft>
        <a:buClr>
          <a:srgbClr val="660066"/>
        </a:buClr>
        <a:buFont typeface="Times"/>
        <a:buChar char="•"/>
        <a:tabLst>
          <a:tab pos="438135" algn="l"/>
        </a:tabLst>
        <a:defRPr sz="4600">
          <a:solidFill>
            <a:schemeClr val="tx1"/>
          </a:solidFill>
          <a:latin typeface="+mn-lt"/>
          <a:ea typeface="ＭＳ Ｐゴシック" charset="-128"/>
          <a:cs typeface="ＭＳ Ｐゴシック"/>
        </a:defRPr>
      </a:lvl2pPr>
      <a:lvl3pPr marL="2190674" indent="-438135" algn="l" defTabSz="4910760" rtl="0" eaLnBrk="1" fontAlgn="base" hangingPunct="1">
        <a:spcBef>
          <a:spcPct val="20000"/>
        </a:spcBef>
        <a:spcAft>
          <a:spcPct val="0"/>
        </a:spcAft>
        <a:buClr>
          <a:srgbClr val="660066"/>
        </a:buClr>
        <a:buFont typeface="Times"/>
        <a:buChar char="•"/>
        <a:tabLst>
          <a:tab pos="438135" algn="l"/>
        </a:tabLst>
        <a:defRPr sz="4600">
          <a:solidFill>
            <a:schemeClr val="tx1"/>
          </a:solidFill>
          <a:latin typeface="+mn-lt"/>
          <a:ea typeface="ＭＳ Ｐゴシック" charset="-128"/>
          <a:cs typeface="ＭＳ Ｐゴシック"/>
        </a:defRPr>
      </a:lvl3pPr>
      <a:lvl4pPr marL="8601438" indent="-1235297" algn="l" defTabSz="4910760" rtl="0" eaLnBrk="1" fontAlgn="base" hangingPunct="1">
        <a:spcBef>
          <a:spcPct val="20000"/>
        </a:spcBef>
        <a:spcAft>
          <a:spcPct val="0"/>
        </a:spcAft>
        <a:buClr>
          <a:srgbClr val="660066"/>
        </a:buClr>
        <a:buFont typeface="Times"/>
        <a:tabLst>
          <a:tab pos="438135" algn="l"/>
        </a:tabLst>
        <a:defRPr sz="4600">
          <a:solidFill>
            <a:schemeClr val="tx1"/>
          </a:solidFill>
          <a:latin typeface="+mn-lt"/>
          <a:ea typeface="ＭＳ Ｐゴシック" charset="-128"/>
          <a:cs typeface="ＭＳ Ｐゴシック"/>
        </a:defRPr>
      </a:lvl4pPr>
      <a:lvl5pPr marL="11053776" indent="-1226170" algn="l" defTabSz="4910760" rtl="0" eaLnBrk="1" fontAlgn="base" hangingPunct="1">
        <a:spcBef>
          <a:spcPct val="20000"/>
        </a:spcBef>
        <a:spcAft>
          <a:spcPct val="0"/>
        </a:spcAft>
        <a:buClr>
          <a:srgbClr val="660066"/>
        </a:buClr>
        <a:buFont typeface="Times"/>
        <a:tabLst>
          <a:tab pos="438135" algn="l"/>
        </a:tabLst>
        <a:defRPr sz="4600">
          <a:solidFill>
            <a:schemeClr val="tx1"/>
          </a:solidFill>
          <a:latin typeface="+mn-lt"/>
          <a:ea typeface="ＭＳ Ｐゴシック" charset="-128"/>
          <a:cs typeface="ＭＳ Ｐゴシック"/>
        </a:defRPr>
      </a:lvl5pPr>
      <a:lvl6pPr marL="11930045"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6pPr>
      <a:lvl7pPr marL="12806315"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7pPr>
      <a:lvl8pPr marL="13682584"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8pPr>
      <a:lvl9pPr marL="14558854"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9pPr>
    </p:bodyStyle>
    <p:otherStyle>
      <a:defPPr>
        <a:defRPr lang="en-US"/>
      </a:defPPr>
      <a:lvl1pPr marL="0" algn="l" defTabSz="876270" rtl="0" eaLnBrk="1" latinLnBrk="0" hangingPunct="1">
        <a:defRPr sz="3400" kern="1200">
          <a:solidFill>
            <a:schemeClr val="tx1"/>
          </a:solidFill>
          <a:latin typeface="+mn-lt"/>
          <a:ea typeface="+mn-ea"/>
          <a:cs typeface="+mn-cs"/>
        </a:defRPr>
      </a:lvl1pPr>
      <a:lvl2pPr marL="876270" algn="l" defTabSz="876270" rtl="0" eaLnBrk="1" latinLnBrk="0" hangingPunct="1">
        <a:defRPr sz="3400" kern="1200">
          <a:solidFill>
            <a:schemeClr val="tx1"/>
          </a:solidFill>
          <a:latin typeface="+mn-lt"/>
          <a:ea typeface="+mn-ea"/>
          <a:cs typeface="+mn-cs"/>
        </a:defRPr>
      </a:lvl2pPr>
      <a:lvl3pPr marL="1752539" algn="l" defTabSz="876270" rtl="0" eaLnBrk="1" latinLnBrk="0" hangingPunct="1">
        <a:defRPr sz="3400" kern="1200">
          <a:solidFill>
            <a:schemeClr val="tx1"/>
          </a:solidFill>
          <a:latin typeface="+mn-lt"/>
          <a:ea typeface="+mn-ea"/>
          <a:cs typeface="+mn-cs"/>
        </a:defRPr>
      </a:lvl3pPr>
      <a:lvl4pPr marL="2628809" algn="l" defTabSz="876270" rtl="0" eaLnBrk="1" latinLnBrk="0" hangingPunct="1">
        <a:defRPr sz="3400" kern="1200">
          <a:solidFill>
            <a:schemeClr val="tx1"/>
          </a:solidFill>
          <a:latin typeface="+mn-lt"/>
          <a:ea typeface="+mn-ea"/>
          <a:cs typeface="+mn-cs"/>
        </a:defRPr>
      </a:lvl4pPr>
      <a:lvl5pPr marL="3505078" algn="l" defTabSz="876270" rtl="0" eaLnBrk="1" latinLnBrk="0" hangingPunct="1">
        <a:defRPr sz="3400" kern="1200">
          <a:solidFill>
            <a:schemeClr val="tx1"/>
          </a:solidFill>
          <a:latin typeface="+mn-lt"/>
          <a:ea typeface="+mn-ea"/>
          <a:cs typeface="+mn-cs"/>
        </a:defRPr>
      </a:lvl5pPr>
      <a:lvl6pPr marL="4381348" algn="l" defTabSz="876270" rtl="0" eaLnBrk="1" latinLnBrk="0" hangingPunct="1">
        <a:defRPr sz="3400" kern="1200">
          <a:solidFill>
            <a:schemeClr val="tx1"/>
          </a:solidFill>
          <a:latin typeface="+mn-lt"/>
          <a:ea typeface="+mn-ea"/>
          <a:cs typeface="+mn-cs"/>
        </a:defRPr>
      </a:lvl6pPr>
      <a:lvl7pPr marL="5257617" algn="l" defTabSz="876270" rtl="0" eaLnBrk="1" latinLnBrk="0" hangingPunct="1">
        <a:defRPr sz="3400" kern="1200">
          <a:solidFill>
            <a:schemeClr val="tx1"/>
          </a:solidFill>
          <a:latin typeface="+mn-lt"/>
          <a:ea typeface="+mn-ea"/>
          <a:cs typeface="+mn-cs"/>
        </a:defRPr>
      </a:lvl7pPr>
      <a:lvl8pPr marL="6133887" algn="l" defTabSz="876270" rtl="0" eaLnBrk="1" latinLnBrk="0" hangingPunct="1">
        <a:defRPr sz="3400" kern="1200">
          <a:solidFill>
            <a:schemeClr val="tx1"/>
          </a:solidFill>
          <a:latin typeface="+mn-lt"/>
          <a:ea typeface="+mn-ea"/>
          <a:cs typeface="+mn-cs"/>
        </a:defRPr>
      </a:lvl8pPr>
      <a:lvl9pPr marL="7010156" algn="l" defTabSz="876270" rtl="0" eaLnBrk="1" latinLnBrk="0" hangingPunct="1">
        <a:defRPr sz="3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package" Target="../embeddings/Microsoft_Word_Document.docx"/><Relationship Id="rId7" Type="http://schemas.openxmlformats.org/officeDocument/2006/relationships/package" Target="../embeddings/Microsoft_Word_Document2.docx"/><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package" Target="../embeddings/Microsoft_Word_Document1.docx"/><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a:extLst>
              <a:ext uri="{FF2B5EF4-FFF2-40B4-BE49-F238E27FC236}">
                <a16:creationId xmlns:a16="http://schemas.microsoft.com/office/drawing/2014/main" id="{26E0068C-B4C6-4A2D-AA44-C6698E652C96}"/>
              </a:ext>
            </a:extLst>
          </p:cNvPr>
          <p:cNvSpPr txBox="1"/>
          <p:nvPr/>
        </p:nvSpPr>
        <p:spPr>
          <a:xfrm>
            <a:off x="16371874" y="685800"/>
            <a:ext cx="34834526" cy="3077766"/>
          </a:xfrm>
          <a:prstGeom prst="rect">
            <a:avLst/>
          </a:prstGeom>
          <a:noFill/>
          <a:effectLst/>
        </p:spPr>
        <p:txBody>
          <a:bodyPr wrap="square" lIns="0" tIns="0" rIns="0" bIns="0" anchor="ctr">
            <a:spAutoFit/>
          </a:bodyPr>
          <a:lstStyle/>
          <a:p>
            <a:pPr algn="ctr" eaLnBrk="0" hangingPunct="0">
              <a:defRPr/>
            </a:pPr>
            <a:r>
              <a:rPr lang="en-US" sz="10000" spc="-383" dirty="0">
                <a:solidFill>
                  <a:srgbClr val="004987"/>
                </a:solidFill>
                <a:latin typeface="+mj-lt"/>
                <a:ea typeface="Futura Std Light" charset="0"/>
                <a:cs typeface="Arial" panose="020B0604020202020204" pitchFamily="34" charset="0"/>
              </a:rPr>
              <a:t>A standardized protocol reduces opioid use and facilitates opioid cessation following anterior cervical spine surgery</a:t>
            </a:r>
          </a:p>
        </p:txBody>
      </p:sp>
      <p:sp>
        <p:nvSpPr>
          <p:cNvPr id="36" name="TextBox 16">
            <a:extLst>
              <a:ext uri="{FF2B5EF4-FFF2-40B4-BE49-F238E27FC236}">
                <a16:creationId xmlns:a16="http://schemas.microsoft.com/office/drawing/2014/main" id="{790F6230-B2D5-40F2-A105-85B274F2DC8D}"/>
              </a:ext>
            </a:extLst>
          </p:cNvPr>
          <p:cNvSpPr txBox="1"/>
          <p:nvPr/>
        </p:nvSpPr>
        <p:spPr>
          <a:xfrm>
            <a:off x="17678400" y="3810000"/>
            <a:ext cx="33528000" cy="1477328"/>
          </a:xfrm>
          <a:prstGeom prst="rect">
            <a:avLst/>
          </a:prstGeom>
          <a:noFill/>
          <a:effectLst/>
        </p:spPr>
        <p:txBody>
          <a:bodyPr wrap="square" lIns="0" tIns="0" rIns="0" bIns="0" anchor="b" anchorCtr="0">
            <a:spAutoFit/>
          </a:bodyPr>
          <a:lstStyle>
            <a:defPPr>
              <a:defRPr lang="en-US"/>
            </a:defPPr>
            <a:lvl1pPr algn="l" rtl="0" fontAlgn="base">
              <a:spcBef>
                <a:spcPct val="0"/>
              </a:spcBef>
              <a:spcAft>
                <a:spcPct val="0"/>
              </a:spcAft>
              <a:defRPr sz="2700" kern="1200">
                <a:solidFill>
                  <a:schemeClr val="tx1"/>
                </a:solidFill>
                <a:latin typeface="Arial" pitchFamily="34" charset="0"/>
                <a:ea typeface="+mn-ea"/>
                <a:cs typeface="+mn-cs"/>
              </a:defRPr>
            </a:lvl1pPr>
            <a:lvl2pPr marL="876270" algn="l" rtl="0" fontAlgn="base">
              <a:spcBef>
                <a:spcPct val="0"/>
              </a:spcBef>
              <a:spcAft>
                <a:spcPct val="0"/>
              </a:spcAft>
              <a:defRPr sz="2700" kern="1200">
                <a:solidFill>
                  <a:schemeClr val="tx1"/>
                </a:solidFill>
                <a:latin typeface="Arial" pitchFamily="34" charset="0"/>
                <a:ea typeface="+mn-ea"/>
                <a:cs typeface="+mn-cs"/>
              </a:defRPr>
            </a:lvl2pPr>
            <a:lvl3pPr marL="1752539" algn="l" rtl="0" fontAlgn="base">
              <a:spcBef>
                <a:spcPct val="0"/>
              </a:spcBef>
              <a:spcAft>
                <a:spcPct val="0"/>
              </a:spcAft>
              <a:defRPr sz="2700" kern="1200">
                <a:solidFill>
                  <a:schemeClr val="tx1"/>
                </a:solidFill>
                <a:latin typeface="Arial" pitchFamily="34" charset="0"/>
                <a:ea typeface="+mn-ea"/>
                <a:cs typeface="+mn-cs"/>
              </a:defRPr>
            </a:lvl3pPr>
            <a:lvl4pPr marL="2628809" algn="l" rtl="0" fontAlgn="base">
              <a:spcBef>
                <a:spcPct val="0"/>
              </a:spcBef>
              <a:spcAft>
                <a:spcPct val="0"/>
              </a:spcAft>
              <a:defRPr sz="2700" kern="1200">
                <a:solidFill>
                  <a:schemeClr val="tx1"/>
                </a:solidFill>
                <a:latin typeface="Arial" pitchFamily="34" charset="0"/>
                <a:ea typeface="+mn-ea"/>
                <a:cs typeface="+mn-cs"/>
              </a:defRPr>
            </a:lvl4pPr>
            <a:lvl5pPr marL="3505078" algn="l" rtl="0" fontAlgn="base">
              <a:spcBef>
                <a:spcPct val="0"/>
              </a:spcBef>
              <a:spcAft>
                <a:spcPct val="0"/>
              </a:spcAft>
              <a:defRPr sz="2700" kern="1200">
                <a:solidFill>
                  <a:schemeClr val="tx1"/>
                </a:solidFill>
                <a:latin typeface="Arial" pitchFamily="34" charset="0"/>
                <a:ea typeface="+mn-ea"/>
                <a:cs typeface="+mn-cs"/>
              </a:defRPr>
            </a:lvl5pPr>
            <a:lvl6pPr marL="4381348" algn="l" defTabSz="1752539" rtl="0" eaLnBrk="1" latinLnBrk="0" hangingPunct="1">
              <a:defRPr sz="2700" kern="1200">
                <a:solidFill>
                  <a:schemeClr val="tx1"/>
                </a:solidFill>
                <a:latin typeface="Arial" pitchFamily="34" charset="0"/>
                <a:ea typeface="+mn-ea"/>
                <a:cs typeface="+mn-cs"/>
              </a:defRPr>
            </a:lvl6pPr>
            <a:lvl7pPr marL="5257617" algn="l" defTabSz="1752539" rtl="0" eaLnBrk="1" latinLnBrk="0" hangingPunct="1">
              <a:defRPr sz="2700" kern="1200">
                <a:solidFill>
                  <a:schemeClr val="tx1"/>
                </a:solidFill>
                <a:latin typeface="Arial" pitchFamily="34" charset="0"/>
                <a:ea typeface="+mn-ea"/>
                <a:cs typeface="+mn-cs"/>
              </a:defRPr>
            </a:lvl7pPr>
            <a:lvl8pPr marL="6133887" algn="l" defTabSz="1752539" rtl="0" eaLnBrk="1" latinLnBrk="0" hangingPunct="1">
              <a:defRPr sz="2700" kern="1200">
                <a:solidFill>
                  <a:schemeClr val="tx1"/>
                </a:solidFill>
                <a:latin typeface="Arial" pitchFamily="34" charset="0"/>
                <a:ea typeface="+mn-ea"/>
                <a:cs typeface="+mn-cs"/>
              </a:defRPr>
            </a:lvl8pPr>
            <a:lvl9pPr marL="7010156" algn="l" defTabSz="1752539" rtl="0" eaLnBrk="1" latinLnBrk="0" hangingPunct="1">
              <a:defRPr sz="2700" kern="1200">
                <a:solidFill>
                  <a:schemeClr val="tx1"/>
                </a:solidFill>
                <a:latin typeface="Arial" pitchFamily="34" charset="0"/>
                <a:ea typeface="+mn-ea"/>
                <a:cs typeface="+mn-cs"/>
              </a:defRPr>
            </a:lvl9pPr>
          </a:lstStyle>
          <a:p>
            <a:pPr eaLnBrk="0" hangingPunct="0">
              <a:defRPr/>
            </a:pPr>
            <a:r>
              <a:rPr lang="en-US" sz="4800" dirty="0" err="1">
                <a:solidFill>
                  <a:srgbClr val="004987"/>
                </a:solidFill>
                <a:latin typeface="+mj-lt"/>
                <a:cs typeface="Arial" panose="020B0604020202020204" pitchFamily="34" charset="0"/>
              </a:rPr>
              <a:t>Dagoberto</a:t>
            </a:r>
            <a:r>
              <a:rPr lang="en-US" sz="4800" dirty="0">
                <a:solidFill>
                  <a:srgbClr val="004987"/>
                </a:solidFill>
                <a:latin typeface="+mj-lt"/>
                <a:cs typeface="Arial" panose="020B0604020202020204" pitchFamily="34" charset="0"/>
              </a:rPr>
              <a:t> Pina Jr., BS;  Zachary Booze, BS; </a:t>
            </a:r>
            <a:r>
              <a:rPr lang="en-US" sz="4800" dirty="0" err="1">
                <a:solidFill>
                  <a:srgbClr val="004987"/>
                </a:solidFill>
                <a:latin typeface="+mj-lt"/>
                <a:cs typeface="Arial" panose="020B0604020202020204" pitchFamily="34" charset="0"/>
              </a:rPr>
              <a:t>Hania</a:t>
            </a:r>
            <a:r>
              <a:rPr lang="en-US" sz="4800" dirty="0">
                <a:solidFill>
                  <a:srgbClr val="004987"/>
                </a:solidFill>
                <a:latin typeface="+mj-lt"/>
                <a:cs typeface="Arial" panose="020B0604020202020204" pitchFamily="34" charset="0"/>
              </a:rPr>
              <a:t> Shahzad, MD; Michael </a:t>
            </a:r>
            <a:r>
              <a:rPr lang="en-US" sz="4800" dirty="0" err="1">
                <a:solidFill>
                  <a:srgbClr val="004987"/>
                </a:solidFill>
                <a:latin typeface="+mj-lt"/>
                <a:cs typeface="Arial" panose="020B0604020202020204" pitchFamily="34" charset="0"/>
              </a:rPr>
              <a:t>Seidu</a:t>
            </a:r>
            <a:r>
              <a:rPr lang="en-US" sz="4800" dirty="0">
                <a:solidFill>
                  <a:srgbClr val="004987"/>
                </a:solidFill>
                <a:latin typeface="+mj-lt"/>
                <a:cs typeface="Arial" panose="020B0604020202020204" pitchFamily="34" charset="0"/>
              </a:rPr>
              <a:t>, BS; Joseph Wick, MD; Thomas Shen, MD; Keegan </a:t>
            </a:r>
            <a:r>
              <a:rPr lang="en-US" sz="4800" dirty="0" err="1">
                <a:solidFill>
                  <a:srgbClr val="004987"/>
                </a:solidFill>
                <a:latin typeface="+mj-lt"/>
                <a:cs typeface="Arial" panose="020B0604020202020204" pitchFamily="34" charset="0"/>
              </a:rPr>
              <a:t>Conry</a:t>
            </a:r>
            <a:r>
              <a:rPr lang="en-US" sz="4800" dirty="0">
                <a:solidFill>
                  <a:srgbClr val="004987"/>
                </a:solidFill>
                <a:latin typeface="+mj-lt"/>
                <a:cs typeface="Arial" panose="020B0604020202020204" pitchFamily="34" charset="0"/>
              </a:rPr>
              <a:t>, MD; Brandon Ortega, MD; Yashar </a:t>
            </a:r>
            <a:r>
              <a:rPr lang="en-US" sz="4800" dirty="0" err="1">
                <a:solidFill>
                  <a:srgbClr val="004987"/>
                </a:solidFill>
                <a:latin typeface="+mj-lt"/>
                <a:cs typeface="Arial" panose="020B0604020202020204" pitchFamily="34" charset="0"/>
              </a:rPr>
              <a:t>Javidan</a:t>
            </a:r>
            <a:r>
              <a:rPr lang="en-US" sz="4800" dirty="0">
                <a:solidFill>
                  <a:srgbClr val="004987"/>
                </a:solidFill>
                <a:latin typeface="+mj-lt"/>
                <a:cs typeface="Arial" panose="020B0604020202020204" pitchFamily="34" charset="0"/>
              </a:rPr>
              <a:t>, MD; Rolando Roberto, MD; Hai Van Le, MD MPH</a:t>
            </a:r>
          </a:p>
        </p:txBody>
      </p:sp>
      <p:sp>
        <p:nvSpPr>
          <p:cNvPr id="37" name="Text Box 191">
            <a:extLst>
              <a:ext uri="{FF2B5EF4-FFF2-40B4-BE49-F238E27FC236}">
                <a16:creationId xmlns:a16="http://schemas.microsoft.com/office/drawing/2014/main" id="{BAD566D2-7CFC-4395-8C74-F90BB3FB02C9}"/>
              </a:ext>
            </a:extLst>
          </p:cNvPr>
          <p:cNvSpPr txBox="1">
            <a:spLocks noChangeArrowheads="1"/>
          </p:cNvSpPr>
          <p:nvPr/>
        </p:nvSpPr>
        <p:spPr bwMode="auto">
          <a:xfrm>
            <a:off x="995680" y="6172200"/>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Introduction</a:t>
            </a:r>
          </a:p>
        </p:txBody>
      </p:sp>
      <p:sp>
        <p:nvSpPr>
          <p:cNvPr id="38" name="TextBox 46">
            <a:extLst>
              <a:ext uri="{FF2B5EF4-FFF2-40B4-BE49-F238E27FC236}">
                <a16:creationId xmlns:a16="http://schemas.microsoft.com/office/drawing/2014/main" id="{84FACD36-7D72-4428-9A38-E5D563CE9370}"/>
              </a:ext>
            </a:extLst>
          </p:cNvPr>
          <p:cNvSpPr txBox="1">
            <a:spLocks noChangeArrowheads="1"/>
          </p:cNvSpPr>
          <p:nvPr/>
        </p:nvSpPr>
        <p:spPr bwMode="auto">
          <a:xfrm>
            <a:off x="995680" y="7406845"/>
            <a:ext cx="9956800" cy="7194271"/>
          </a:xfrm>
          <a:prstGeom prst="rect">
            <a:avLst/>
          </a:prstGeom>
          <a:noFill/>
          <a:ln w="9525">
            <a:noFill/>
            <a:miter lim="800000"/>
            <a:headEnd/>
            <a:tailEnd/>
          </a:ln>
        </p:spPr>
        <p:txBody>
          <a:bodyPr lIns="175254" tIns="87627" rIns="175254" bIns="87627">
            <a:spAutoFit/>
          </a:bodyPr>
          <a:lstStyle/>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Opioids are abundantly prescribed following anterior cervical spine (ACS) surgery</a:t>
            </a: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At UCD significant variability in prescribing practices between providers </a:t>
            </a:r>
          </a:p>
          <a:p>
            <a:pPr marL="571500" indent="-571500" eaLnBrk="0" hangingPunct="0">
              <a:buFont typeface="Arial" panose="020B0604020202020204" pitchFamily="34" charset="0"/>
              <a:buChar char="•"/>
            </a:pPr>
            <a:r>
              <a:rPr lang="en-US" sz="3800" dirty="0" err="1">
                <a:latin typeface="+mj-lt"/>
                <a:ea typeface="Futura Std Book" charset="0"/>
                <a:cs typeface="Arial" panose="020B0604020202020204" pitchFamily="34" charset="0"/>
              </a:rPr>
              <a:t>Orthopaedic</a:t>
            </a:r>
            <a:r>
              <a:rPr lang="en-US" sz="3800" dirty="0">
                <a:latin typeface="+mj-lt"/>
                <a:ea typeface="Futura Std Book" charset="0"/>
                <a:cs typeface="Arial" panose="020B0604020202020204" pitchFamily="34" charset="0"/>
              </a:rPr>
              <a:t> surgeons are third highest prescribers of opioids</a:t>
            </a: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Goal:</a:t>
            </a:r>
          </a:p>
          <a:p>
            <a:pPr marL="1447770" lvl="1"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Reduce variability in prescribing and decrease serious consequences associated with opioid over-prescription </a:t>
            </a:r>
          </a:p>
        </p:txBody>
      </p:sp>
      <p:sp>
        <p:nvSpPr>
          <p:cNvPr id="39" name="TextBox 46">
            <a:extLst>
              <a:ext uri="{FF2B5EF4-FFF2-40B4-BE49-F238E27FC236}">
                <a16:creationId xmlns:a16="http://schemas.microsoft.com/office/drawing/2014/main" id="{E983AA4F-A5B2-4D7F-8C0A-3BDB3B7D2ABA}"/>
              </a:ext>
            </a:extLst>
          </p:cNvPr>
          <p:cNvSpPr txBox="1">
            <a:spLocks noChangeArrowheads="1"/>
          </p:cNvSpPr>
          <p:nvPr/>
        </p:nvSpPr>
        <p:spPr bwMode="auto">
          <a:xfrm>
            <a:off x="995680" y="16304288"/>
            <a:ext cx="9956800" cy="7779047"/>
          </a:xfrm>
          <a:prstGeom prst="rect">
            <a:avLst/>
          </a:prstGeom>
          <a:noFill/>
          <a:ln w="9525">
            <a:noFill/>
            <a:miter lim="800000"/>
            <a:headEnd/>
            <a:tailEnd/>
          </a:ln>
        </p:spPr>
        <p:txBody>
          <a:bodyPr lIns="175254" tIns="87627" rIns="175254" bIns="87627" anchor="t">
            <a:spAutoFit/>
          </a:bodyPr>
          <a:lstStyle/>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Prospective and retrospective study</a:t>
            </a: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Patients who underwent ACS surgery between 2015-2022 were compared</a:t>
            </a:r>
          </a:p>
          <a:p>
            <a:pPr marL="1447165" lvl="1"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Patients from 2015-2021 (pre-protocol) and 2022 patients (post-protocol)</a:t>
            </a: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Opioid Protocol</a:t>
            </a:r>
          </a:p>
          <a:p>
            <a:pPr marL="1447165" lvl="1" indent="-571500" eaLnBrk="0" hangingPunct="0">
              <a:buFont typeface="Arial" panose="020B0604020202020204" pitchFamily="34" charset="0"/>
              <a:buChar char="•"/>
            </a:pPr>
            <a:r>
              <a:rPr lang="en-US" sz="3800" dirty="0">
                <a:latin typeface="+mj-lt"/>
                <a:ea typeface="Futura Std Book" charset="0"/>
                <a:cs typeface="Arial"/>
              </a:rPr>
              <a:t>Discharged w/ 5-10 mg oxycodone (or equivalent) q4-6 hours with a maximum of 50 mg morphine equivalents (MME) per day for 2 weeks, with one refill at 2 weeks postoperatively if needed</a:t>
            </a:r>
          </a:p>
        </p:txBody>
      </p:sp>
      <p:sp>
        <p:nvSpPr>
          <p:cNvPr id="40" name="TextBox 46">
            <a:extLst>
              <a:ext uri="{FF2B5EF4-FFF2-40B4-BE49-F238E27FC236}">
                <a16:creationId xmlns:a16="http://schemas.microsoft.com/office/drawing/2014/main" id="{F3B59EED-A87F-4D0D-B7F8-50096698A85D}"/>
              </a:ext>
            </a:extLst>
          </p:cNvPr>
          <p:cNvSpPr txBox="1">
            <a:spLocks noChangeArrowheads="1"/>
          </p:cNvSpPr>
          <p:nvPr/>
        </p:nvSpPr>
        <p:spPr bwMode="auto">
          <a:xfrm>
            <a:off x="995015" y="25603459"/>
            <a:ext cx="9956800" cy="7194271"/>
          </a:xfrm>
          <a:prstGeom prst="rect">
            <a:avLst/>
          </a:prstGeom>
          <a:noFill/>
          <a:ln w="9525">
            <a:noFill/>
            <a:miter lim="800000"/>
            <a:headEnd/>
            <a:tailEnd/>
          </a:ln>
        </p:spPr>
        <p:txBody>
          <a:bodyPr lIns="175254" tIns="87627" rIns="175254" bIns="87627">
            <a:spAutoFit/>
          </a:bodyPr>
          <a:lstStyle/>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Pre- and post-protocol groups compared on basis of opioid type, dosing, frequency, duration, and number of refills prior to first visit </a:t>
            </a: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Categorical variables were compared with chi-squared test, and continuous variables were compared using t-tests. All statistical analyses were two-sided and conducted using SAS® Studio software (SAS Institute Inc., Cary, NC), with level of significance set at p&lt;0.05.</a:t>
            </a:r>
          </a:p>
          <a:p>
            <a:pPr marL="571500" indent="-571500" eaLnBrk="0" hangingPunct="0">
              <a:buFont typeface="Arial" panose="020B0604020202020204" pitchFamily="34" charset="0"/>
              <a:buChar char="•"/>
            </a:pPr>
            <a:endParaRPr lang="en-US" sz="3800" dirty="0">
              <a:latin typeface="+mj-lt"/>
              <a:ea typeface="Futura Std Book" charset="0"/>
              <a:cs typeface="Arial" panose="020B0604020202020204" pitchFamily="34" charset="0"/>
            </a:endParaRPr>
          </a:p>
        </p:txBody>
      </p:sp>
      <p:sp>
        <p:nvSpPr>
          <p:cNvPr id="41" name="Text Box 191">
            <a:extLst>
              <a:ext uri="{FF2B5EF4-FFF2-40B4-BE49-F238E27FC236}">
                <a16:creationId xmlns:a16="http://schemas.microsoft.com/office/drawing/2014/main" id="{3097B3FC-715B-424D-903B-60FF4F84EAB2}"/>
              </a:ext>
            </a:extLst>
          </p:cNvPr>
          <p:cNvSpPr txBox="1">
            <a:spLocks noChangeArrowheads="1"/>
          </p:cNvSpPr>
          <p:nvPr/>
        </p:nvSpPr>
        <p:spPr bwMode="auto">
          <a:xfrm>
            <a:off x="995014" y="15011400"/>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Design/Sample</a:t>
            </a:r>
          </a:p>
        </p:txBody>
      </p:sp>
      <p:sp>
        <p:nvSpPr>
          <p:cNvPr id="42" name="Text Box 191">
            <a:extLst>
              <a:ext uri="{FF2B5EF4-FFF2-40B4-BE49-F238E27FC236}">
                <a16:creationId xmlns:a16="http://schemas.microsoft.com/office/drawing/2014/main" id="{51109F5C-52F2-46A7-977A-BBD84D633050}"/>
              </a:ext>
            </a:extLst>
          </p:cNvPr>
          <p:cNvSpPr txBox="1">
            <a:spLocks noChangeArrowheads="1"/>
          </p:cNvSpPr>
          <p:nvPr/>
        </p:nvSpPr>
        <p:spPr bwMode="auto">
          <a:xfrm>
            <a:off x="995014" y="24276162"/>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Analysis</a:t>
            </a:r>
            <a:endParaRPr lang="en-US" sz="6000" spc="100" dirty="0">
              <a:solidFill>
                <a:srgbClr val="DCAA00"/>
              </a:solidFill>
              <a:latin typeface="+mj-lt"/>
              <a:ea typeface="Futura Std Book" charset="0"/>
              <a:cs typeface="Arial" panose="020B0604020202020204" pitchFamily="34" charset="0"/>
            </a:endParaRPr>
          </a:p>
        </p:txBody>
      </p:sp>
      <p:sp>
        <p:nvSpPr>
          <p:cNvPr id="43" name="Text Box 191">
            <a:extLst>
              <a:ext uri="{FF2B5EF4-FFF2-40B4-BE49-F238E27FC236}">
                <a16:creationId xmlns:a16="http://schemas.microsoft.com/office/drawing/2014/main" id="{37651A22-2D6B-40CF-8DB6-2A27DA8E3AF2}"/>
              </a:ext>
            </a:extLst>
          </p:cNvPr>
          <p:cNvSpPr txBox="1">
            <a:spLocks noChangeArrowheads="1"/>
          </p:cNvSpPr>
          <p:nvPr/>
        </p:nvSpPr>
        <p:spPr bwMode="auto">
          <a:xfrm>
            <a:off x="13411201" y="6172200"/>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Results</a:t>
            </a:r>
          </a:p>
        </p:txBody>
      </p:sp>
      <p:sp>
        <p:nvSpPr>
          <p:cNvPr id="45" name="Text Box 191">
            <a:extLst>
              <a:ext uri="{FF2B5EF4-FFF2-40B4-BE49-F238E27FC236}">
                <a16:creationId xmlns:a16="http://schemas.microsoft.com/office/drawing/2014/main" id="{BFAE2AD5-617E-4144-861C-3D6954FE6F4A}"/>
              </a:ext>
            </a:extLst>
          </p:cNvPr>
          <p:cNvSpPr txBox="1">
            <a:spLocks noChangeArrowheads="1"/>
          </p:cNvSpPr>
          <p:nvPr/>
        </p:nvSpPr>
        <p:spPr bwMode="auto">
          <a:xfrm>
            <a:off x="39173753" y="6172200"/>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Summary</a:t>
            </a:r>
            <a:endParaRPr lang="en-US" sz="6000" spc="100" dirty="0">
              <a:solidFill>
                <a:srgbClr val="DCAA00"/>
              </a:solidFill>
              <a:latin typeface="+mj-lt"/>
              <a:ea typeface="Futura Std Book" charset="0"/>
              <a:cs typeface="Arial" panose="020B0604020202020204" pitchFamily="34" charset="0"/>
            </a:endParaRPr>
          </a:p>
        </p:txBody>
      </p:sp>
      <p:sp>
        <p:nvSpPr>
          <p:cNvPr id="46" name="TextBox 46">
            <a:extLst>
              <a:ext uri="{FF2B5EF4-FFF2-40B4-BE49-F238E27FC236}">
                <a16:creationId xmlns:a16="http://schemas.microsoft.com/office/drawing/2014/main" id="{CC00A89F-996A-4FB5-92D1-D9DEC07B3D66}"/>
              </a:ext>
            </a:extLst>
          </p:cNvPr>
          <p:cNvSpPr txBox="1">
            <a:spLocks noChangeArrowheads="1"/>
          </p:cNvSpPr>
          <p:nvPr/>
        </p:nvSpPr>
        <p:spPr bwMode="auto">
          <a:xfrm>
            <a:off x="39173752" y="7406845"/>
            <a:ext cx="11123085" cy="7194271"/>
          </a:xfrm>
          <a:prstGeom prst="rect">
            <a:avLst/>
          </a:prstGeom>
          <a:noFill/>
          <a:ln w="9525">
            <a:noFill/>
            <a:miter lim="800000"/>
            <a:headEnd/>
            <a:tailEnd/>
          </a:ln>
        </p:spPr>
        <p:txBody>
          <a:bodyPr wrap="square" lIns="175254" tIns="87627" rIns="175254" bIns="87627" anchor="t">
            <a:spAutoFit/>
          </a:bodyPr>
          <a:lstStyle/>
          <a:p>
            <a:r>
              <a:rPr lang="en-US" sz="3800" dirty="0">
                <a:latin typeface="+mj-lt"/>
                <a:cs typeface="Arial"/>
              </a:rPr>
              <a:t>Our study examined the effect of developing a reliable protocol for prescribing opioids for postoperative pain following ACS surgery. Our goal was to progress toward completion of an effective, research-based, and consistent opioid prescription protocol. This protocol proved to effectively reduce total MME administration.</a:t>
            </a:r>
            <a:endParaRPr lang="en-US" sz="3800" dirty="0">
              <a:cs typeface="Arial"/>
            </a:endParaRPr>
          </a:p>
          <a:p>
            <a:endParaRPr lang="en-US" sz="3800" dirty="0">
              <a:latin typeface="+mj-lt"/>
              <a:cs typeface="Arial"/>
            </a:endParaRPr>
          </a:p>
          <a:p>
            <a:r>
              <a:rPr lang="en-US" sz="3800" dirty="0">
                <a:latin typeface="+mj-lt"/>
                <a:cs typeface="Arial"/>
              </a:rPr>
              <a:t>Long-term, we hope this study may assist in the development of opioid prescribing protocols for other </a:t>
            </a:r>
            <a:r>
              <a:rPr lang="en-US" sz="3800" dirty="0" err="1">
                <a:latin typeface="+mj-lt"/>
                <a:cs typeface="Arial"/>
              </a:rPr>
              <a:t>orthopaedic</a:t>
            </a:r>
            <a:r>
              <a:rPr lang="en-US" sz="3800" dirty="0">
                <a:latin typeface="+mj-lt"/>
                <a:cs typeface="Arial"/>
              </a:rPr>
              <a:t> procedures at UC Davis Medical Center</a:t>
            </a:r>
            <a:endParaRPr lang="en-US" sz="3800">
              <a:cs typeface="Arial"/>
            </a:endParaRPr>
          </a:p>
        </p:txBody>
      </p:sp>
      <p:sp>
        <p:nvSpPr>
          <p:cNvPr id="47" name="TextBox 46">
            <a:extLst>
              <a:ext uri="{FF2B5EF4-FFF2-40B4-BE49-F238E27FC236}">
                <a16:creationId xmlns:a16="http://schemas.microsoft.com/office/drawing/2014/main" id="{193BA8EA-81FA-4A04-8A53-BB90BB07342D}"/>
              </a:ext>
            </a:extLst>
          </p:cNvPr>
          <p:cNvSpPr txBox="1">
            <a:spLocks noChangeArrowheads="1"/>
          </p:cNvSpPr>
          <p:nvPr/>
        </p:nvSpPr>
        <p:spPr bwMode="auto">
          <a:xfrm>
            <a:off x="39167466" y="17252605"/>
            <a:ext cx="9956800" cy="4855169"/>
          </a:xfrm>
          <a:prstGeom prst="rect">
            <a:avLst/>
          </a:prstGeom>
          <a:noFill/>
          <a:ln w="9525">
            <a:noFill/>
            <a:miter lim="800000"/>
            <a:headEnd/>
            <a:tailEnd/>
          </a:ln>
        </p:spPr>
        <p:txBody>
          <a:bodyPr lIns="175254" tIns="87627" rIns="175254" bIns="87627" anchor="t">
            <a:spAutoFit/>
          </a:bodyPr>
          <a:lstStyle/>
          <a:p>
            <a:pPr marL="571500" indent="-571500" eaLnBrk="0" hangingPunct="0">
              <a:buFont typeface="Arial" panose="020B0604020202020204" pitchFamily="34" charset="0"/>
              <a:buChar char="•"/>
            </a:pPr>
            <a:r>
              <a:rPr lang="en-US" sz="3800" dirty="0">
                <a:latin typeface="+mj-lt"/>
                <a:ea typeface="Futura Std Book" charset="0"/>
                <a:cs typeface="Arial"/>
              </a:rPr>
              <a:t>Implementation of a standardized protocol for post-operative opioid prescription following ACS surgery reduced daily and total MME prescribed, with fewer patients remaining on opioids at three months follow-up. Future studies may be warranted to verify any changes in pain scores.</a:t>
            </a:r>
          </a:p>
        </p:txBody>
      </p:sp>
      <p:sp>
        <p:nvSpPr>
          <p:cNvPr id="48" name="Text Box 191">
            <a:extLst>
              <a:ext uri="{FF2B5EF4-FFF2-40B4-BE49-F238E27FC236}">
                <a16:creationId xmlns:a16="http://schemas.microsoft.com/office/drawing/2014/main" id="{A79C3C0B-E498-4302-A421-4336E9B17DC2}"/>
              </a:ext>
            </a:extLst>
          </p:cNvPr>
          <p:cNvSpPr txBox="1">
            <a:spLocks noChangeArrowheads="1"/>
          </p:cNvSpPr>
          <p:nvPr/>
        </p:nvSpPr>
        <p:spPr bwMode="auto">
          <a:xfrm>
            <a:off x="39166800" y="15904392"/>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Conclusions/Further Study</a:t>
            </a:r>
            <a:endParaRPr lang="en-US" sz="6000" spc="100" dirty="0">
              <a:solidFill>
                <a:srgbClr val="DCAA00"/>
              </a:solidFill>
              <a:latin typeface="+mj-lt"/>
              <a:ea typeface="Futura Std Book" charset="0"/>
              <a:cs typeface="Arial" panose="020B0604020202020204" pitchFamily="34" charset="0"/>
            </a:endParaRPr>
          </a:p>
        </p:txBody>
      </p:sp>
      <p:sp>
        <p:nvSpPr>
          <p:cNvPr id="49" name="TextBox 46">
            <a:extLst>
              <a:ext uri="{FF2B5EF4-FFF2-40B4-BE49-F238E27FC236}">
                <a16:creationId xmlns:a16="http://schemas.microsoft.com/office/drawing/2014/main" id="{1F7E360D-9EED-4491-8822-96305FB39A8D}"/>
              </a:ext>
            </a:extLst>
          </p:cNvPr>
          <p:cNvSpPr txBox="1">
            <a:spLocks noChangeArrowheads="1"/>
          </p:cNvSpPr>
          <p:nvPr/>
        </p:nvSpPr>
        <p:spPr bwMode="auto">
          <a:xfrm>
            <a:off x="39166801" y="25070059"/>
            <a:ext cx="9956800" cy="4855169"/>
          </a:xfrm>
          <a:prstGeom prst="rect">
            <a:avLst/>
          </a:prstGeom>
          <a:noFill/>
          <a:ln w="9525">
            <a:noFill/>
            <a:miter lim="800000"/>
            <a:headEnd/>
            <a:tailEnd/>
          </a:ln>
        </p:spPr>
        <p:txBody>
          <a:bodyPr lIns="175254" tIns="87627" rIns="175254" bIns="87627">
            <a:spAutoFit/>
          </a:bodyPr>
          <a:lstStyle/>
          <a:p>
            <a:pPr eaLnBrk="0" hangingPunct="0"/>
            <a:r>
              <a:rPr lang="en-US" sz="3800" dirty="0">
                <a:latin typeface="+mj-lt"/>
                <a:ea typeface="Futura Std Book" charset="0"/>
                <a:cs typeface="Arial" panose="020B0604020202020204" pitchFamily="34" charset="0"/>
              </a:rPr>
              <a:t>The project described was supported by the National Center for Advancing Translational Sciences, National Institutes of Health, through grant number UL1 TR001860 and linked award TL1 TR001861. The content is solely the responsibility of the authors and does not necessarily represent the official views of the NIH.</a:t>
            </a:r>
          </a:p>
        </p:txBody>
      </p:sp>
      <p:sp>
        <p:nvSpPr>
          <p:cNvPr id="50" name="Text Box 191">
            <a:extLst>
              <a:ext uri="{FF2B5EF4-FFF2-40B4-BE49-F238E27FC236}">
                <a16:creationId xmlns:a16="http://schemas.microsoft.com/office/drawing/2014/main" id="{FDEB89C3-4A3C-4228-AFC0-ABCFEF66FFE5}"/>
              </a:ext>
            </a:extLst>
          </p:cNvPr>
          <p:cNvSpPr txBox="1">
            <a:spLocks noChangeArrowheads="1"/>
          </p:cNvSpPr>
          <p:nvPr/>
        </p:nvSpPr>
        <p:spPr bwMode="auto">
          <a:xfrm>
            <a:off x="39166800" y="23742762"/>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Acknowledgements</a:t>
            </a:r>
            <a:endParaRPr lang="en-US" sz="6000" spc="100" dirty="0">
              <a:solidFill>
                <a:srgbClr val="DCAA00"/>
              </a:solidFill>
              <a:latin typeface="+mj-lt"/>
              <a:ea typeface="Futura Std Book" charset="0"/>
              <a:cs typeface="Arial" panose="020B0604020202020204" pitchFamily="34" charset="0"/>
            </a:endParaRPr>
          </a:p>
        </p:txBody>
      </p:sp>
      <p:pic>
        <p:nvPicPr>
          <p:cNvPr id="3" name="Picture 2" descr="A close up of a sign&#10;&#10;Description automatically generated">
            <a:extLst>
              <a:ext uri="{FF2B5EF4-FFF2-40B4-BE49-F238E27FC236}">
                <a16:creationId xmlns:a16="http://schemas.microsoft.com/office/drawing/2014/main" id="{3CC59EE1-5BA0-426E-A1F0-7A6A645E4408}"/>
              </a:ext>
            </a:extLst>
          </p:cNvPr>
          <p:cNvPicPr>
            <a:picLocks noChangeAspect="1"/>
          </p:cNvPicPr>
          <p:nvPr/>
        </p:nvPicPr>
        <p:blipFill>
          <a:blip r:embed="rId2"/>
          <a:stretch>
            <a:fillRect/>
          </a:stretch>
        </p:blipFill>
        <p:spPr>
          <a:xfrm>
            <a:off x="1364888" y="1605752"/>
            <a:ext cx="15006986" cy="2737648"/>
          </a:xfrm>
          <a:prstGeom prst="rect">
            <a:avLst/>
          </a:prstGeom>
        </p:spPr>
      </p:pic>
      <p:graphicFrame>
        <p:nvGraphicFramePr>
          <p:cNvPr id="4" name="Object 3">
            <a:extLst>
              <a:ext uri="{FF2B5EF4-FFF2-40B4-BE49-F238E27FC236}">
                <a16:creationId xmlns:a16="http://schemas.microsoft.com/office/drawing/2014/main" id="{CBC41EF5-8A87-AD45-BC0A-6BE0BB1D9229}"/>
              </a:ext>
            </a:extLst>
          </p:cNvPr>
          <p:cNvGraphicFramePr>
            <a:graphicFrameLocks noChangeAspect="1"/>
          </p:cNvGraphicFramePr>
          <p:nvPr>
            <p:extLst>
              <p:ext uri="{D42A27DB-BD31-4B8C-83A1-F6EECF244321}">
                <p14:modId xmlns:p14="http://schemas.microsoft.com/office/powerpoint/2010/main" val="1564336462"/>
              </p:ext>
            </p:extLst>
          </p:nvPr>
        </p:nvGraphicFramePr>
        <p:xfrm>
          <a:off x="13385800" y="8876480"/>
          <a:ext cx="11837307" cy="8895006"/>
        </p:xfrm>
        <a:graphic>
          <a:graphicData uri="http://schemas.openxmlformats.org/presentationml/2006/ole">
            <mc:AlternateContent xmlns:mc="http://schemas.openxmlformats.org/markup-compatibility/2006">
              <mc:Choice xmlns:v="urn:schemas-microsoft-com:vml" Requires="v">
                <p:oleObj name="Document" r:id="rId3" imgW="5943600" imgH="4013200" progId="Word.Document.12">
                  <p:embed/>
                </p:oleObj>
              </mc:Choice>
              <mc:Fallback>
                <p:oleObj name="Document" r:id="rId3" imgW="5943600" imgH="4013200" progId="Word.Document.12">
                  <p:embed/>
                  <p:pic>
                    <p:nvPicPr>
                      <p:cNvPr id="0" name=""/>
                      <p:cNvPicPr/>
                      <p:nvPr/>
                    </p:nvPicPr>
                    <p:blipFill>
                      <a:blip r:embed="rId4"/>
                      <a:stretch>
                        <a:fillRect/>
                      </a:stretch>
                    </p:blipFill>
                    <p:spPr>
                      <a:xfrm>
                        <a:off x="13385800" y="8876480"/>
                        <a:ext cx="11837307" cy="8895006"/>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A0C803EC-62EB-967C-05D4-7146390B7138}"/>
              </a:ext>
            </a:extLst>
          </p:cNvPr>
          <p:cNvGraphicFramePr>
            <a:graphicFrameLocks noChangeAspect="1"/>
          </p:cNvGraphicFramePr>
          <p:nvPr>
            <p:extLst>
              <p:ext uri="{D42A27DB-BD31-4B8C-83A1-F6EECF244321}">
                <p14:modId xmlns:p14="http://schemas.microsoft.com/office/powerpoint/2010/main" val="854569796"/>
              </p:ext>
            </p:extLst>
          </p:nvPr>
        </p:nvGraphicFramePr>
        <p:xfrm>
          <a:off x="26168247" y="8816252"/>
          <a:ext cx="11837306" cy="8895006"/>
        </p:xfrm>
        <a:graphic>
          <a:graphicData uri="http://schemas.openxmlformats.org/presentationml/2006/ole">
            <mc:AlternateContent xmlns:mc="http://schemas.openxmlformats.org/markup-compatibility/2006">
              <mc:Choice xmlns:v="urn:schemas-microsoft-com:vml" Requires="v">
                <p:oleObj name="Document" r:id="rId5" imgW="5943600" imgH="4140200" progId="Word.Document.12">
                  <p:embed/>
                </p:oleObj>
              </mc:Choice>
              <mc:Fallback>
                <p:oleObj name="Document" r:id="rId5" imgW="5943600" imgH="4140200" progId="Word.Document.12">
                  <p:embed/>
                  <p:pic>
                    <p:nvPicPr>
                      <p:cNvPr id="0" name=""/>
                      <p:cNvPicPr/>
                      <p:nvPr/>
                    </p:nvPicPr>
                    <p:blipFill>
                      <a:blip r:embed="rId6"/>
                      <a:stretch>
                        <a:fillRect/>
                      </a:stretch>
                    </p:blipFill>
                    <p:spPr>
                      <a:xfrm>
                        <a:off x="26168247" y="8816252"/>
                        <a:ext cx="11837306" cy="8895006"/>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A21CCFC9-BD41-C4D3-48AF-8CB0030C8817}"/>
              </a:ext>
            </a:extLst>
          </p:cNvPr>
          <p:cNvGraphicFramePr>
            <a:graphicFrameLocks noChangeAspect="1"/>
          </p:cNvGraphicFramePr>
          <p:nvPr>
            <p:extLst>
              <p:ext uri="{D42A27DB-BD31-4B8C-83A1-F6EECF244321}">
                <p14:modId xmlns:p14="http://schemas.microsoft.com/office/powerpoint/2010/main" val="2153258244"/>
              </p:ext>
            </p:extLst>
          </p:nvPr>
        </p:nvGraphicFramePr>
        <p:xfrm>
          <a:off x="17907000" y="18338694"/>
          <a:ext cx="15621000" cy="12149666"/>
        </p:xfrm>
        <a:graphic>
          <a:graphicData uri="http://schemas.openxmlformats.org/presentationml/2006/ole">
            <mc:AlternateContent xmlns:mc="http://schemas.openxmlformats.org/markup-compatibility/2006">
              <mc:Choice xmlns:v="urn:schemas-microsoft-com:vml" Requires="v">
                <p:oleObj name="Document" r:id="rId7" imgW="5943600" imgH="4622800" progId="Word.Document.12">
                  <p:embed/>
                </p:oleObj>
              </mc:Choice>
              <mc:Fallback>
                <p:oleObj name="Document" r:id="rId7" imgW="5943600" imgH="4622800" progId="Word.Document.12">
                  <p:embed/>
                  <p:pic>
                    <p:nvPicPr>
                      <p:cNvPr id="0" name=""/>
                      <p:cNvPicPr/>
                      <p:nvPr/>
                    </p:nvPicPr>
                    <p:blipFill>
                      <a:blip r:embed="rId8"/>
                      <a:stretch>
                        <a:fillRect/>
                      </a:stretch>
                    </p:blipFill>
                    <p:spPr>
                      <a:xfrm>
                        <a:off x="17907000" y="18338694"/>
                        <a:ext cx="15621000" cy="12149666"/>
                      </a:xfrm>
                      <a:prstGeom prst="rect">
                        <a:avLst/>
                      </a:prstGeom>
                    </p:spPr>
                  </p:pic>
                </p:oleObj>
              </mc:Fallback>
            </mc:AlternateContent>
          </a:graphicData>
        </a:graphic>
      </p:graphicFrame>
    </p:spTree>
    <p:extLst>
      <p:ext uri="{BB962C8B-B14F-4D97-AF65-F5344CB8AC3E}">
        <p14:creationId xmlns:p14="http://schemas.microsoft.com/office/powerpoint/2010/main" val="2051987878"/>
      </p:ext>
    </p:extLst>
  </p:cSld>
  <p:clrMapOvr>
    <a:masterClrMapping/>
  </p:clrMapOvr>
</p:sld>
</file>

<file path=ppt/theme/theme1.xml><?xml version="1.0" encoding="utf-8"?>
<a:theme xmlns:a="http://schemas.openxmlformats.org/drawingml/2006/main" name="~4728944">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256332" tIns="128168" rIns="256332" bIns="128168" numCol="1" anchor="t" anchorCtr="0" compatLnSpc="1">
        <a:prstTxWarp prst="textNoShape">
          <a:avLst/>
        </a:prstTxWarp>
      </a:bodyPr>
      <a:lstStyle>
        <a:defPPr marL="0" marR="0" indent="0" algn="l" defTabSz="3429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256332" tIns="128168" rIns="256332" bIns="128168" numCol="1" anchor="t" anchorCtr="0" compatLnSpc="1">
        <a:prstTxWarp prst="textNoShape">
          <a:avLst/>
        </a:prstTxWarp>
      </a:bodyPr>
      <a:lstStyle>
        <a:defPPr marL="0" marR="0" indent="0" algn="l" defTabSz="3429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6CCA1FAC-FFE8-5942-8B6D-DB7BBE7AC585}" vid="{D6EE3BF2-C669-0E49-9F78-894381F8D65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SON_Research_Poster_1.19</Template>
  <TotalTime>288</TotalTime>
  <Words>431</Words>
  <Application>Microsoft Macintosh PowerPoint</Application>
  <PresentationFormat>Custom</PresentationFormat>
  <Paragraphs>26</Paragraphs>
  <Slides>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Proxima Nova Regular</vt:lpstr>
      <vt:lpstr>Times</vt:lpstr>
      <vt:lpstr>Times New Roman</vt:lpstr>
      <vt:lpstr>~4728944</vt:lpstr>
      <vt:lpstr>Document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A Carrick</dc:creator>
  <cp:lastModifiedBy>Dagoberto Pina</cp:lastModifiedBy>
  <cp:revision>125</cp:revision>
  <cp:lastPrinted>2019-05-21T22:24:44Z</cp:lastPrinted>
  <dcterms:created xsi:type="dcterms:W3CDTF">2019-01-18T19:03:01Z</dcterms:created>
  <dcterms:modified xsi:type="dcterms:W3CDTF">2024-02-13T04:33:23Z</dcterms:modified>
</cp:coreProperties>
</file>