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72" r:id="rId1"/>
  </p:sldMasterIdLst>
  <p:notesMasterIdLst>
    <p:notesMasterId r:id="rId3"/>
  </p:notesMasterIdLst>
  <p:handoutMasterIdLst>
    <p:handoutMasterId r:id="rId4"/>
  </p:handoutMasterIdLst>
  <p:sldIdLst>
    <p:sldId id="256" r:id="rId2"/>
  </p:sldIdLst>
  <p:sldSz cx="41760775" cy="43200638"/>
  <p:notesSz cx="7102475" cy="9388475"/>
  <p:defaultTextStyle>
    <a:defPPr>
      <a:defRPr lang="en-US"/>
    </a:defPPr>
    <a:lvl1pPr algn="l" rtl="0" eaLnBrk="0" fontAlgn="base" hangingPunct="0">
      <a:spcBef>
        <a:spcPct val="0"/>
      </a:spcBef>
      <a:spcAft>
        <a:spcPct val="0"/>
      </a:spcAft>
      <a:defRPr sz="4349" kern="1200">
        <a:solidFill>
          <a:schemeClr val="tx1"/>
        </a:solidFill>
        <a:latin typeface="Times" panose="02020603050405020304" pitchFamily="18" charset="0"/>
        <a:ea typeface="+mn-ea"/>
        <a:cs typeface="+mn-cs"/>
      </a:defRPr>
    </a:lvl1pPr>
    <a:lvl2pPr marL="451896" algn="l" rtl="0" eaLnBrk="0" fontAlgn="base" hangingPunct="0">
      <a:spcBef>
        <a:spcPct val="0"/>
      </a:spcBef>
      <a:spcAft>
        <a:spcPct val="0"/>
      </a:spcAft>
      <a:defRPr sz="4349" kern="1200">
        <a:solidFill>
          <a:schemeClr val="tx1"/>
        </a:solidFill>
        <a:latin typeface="Times" panose="02020603050405020304" pitchFamily="18" charset="0"/>
        <a:ea typeface="+mn-ea"/>
        <a:cs typeface="+mn-cs"/>
      </a:defRPr>
    </a:lvl2pPr>
    <a:lvl3pPr marL="903793" algn="l" rtl="0" eaLnBrk="0" fontAlgn="base" hangingPunct="0">
      <a:spcBef>
        <a:spcPct val="0"/>
      </a:spcBef>
      <a:spcAft>
        <a:spcPct val="0"/>
      </a:spcAft>
      <a:defRPr sz="4349" kern="1200">
        <a:solidFill>
          <a:schemeClr val="tx1"/>
        </a:solidFill>
        <a:latin typeface="Times" panose="02020603050405020304" pitchFamily="18" charset="0"/>
        <a:ea typeface="+mn-ea"/>
        <a:cs typeface="+mn-cs"/>
      </a:defRPr>
    </a:lvl3pPr>
    <a:lvl4pPr marL="1355689" algn="l" rtl="0" eaLnBrk="0" fontAlgn="base" hangingPunct="0">
      <a:spcBef>
        <a:spcPct val="0"/>
      </a:spcBef>
      <a:spcAft>
        <a:spcPct val="0"/>
      </a:spcAft>
      <a:defRPr sz="4349" kern="1200">
        <a:solidFill>
          <a:schemeClr val="tx1"/>
        </a:solidFill>
        <a:latin typeface="Times" panose="02020603050405020304" pitchFamily="18" charset="0"/>
        <a:ea typeface="+mn-ea"/>
        <a:cs typeface="+mn-cs"/>
      </a:defRPr>
    </a:lvl4pPr>
    <a:lvl5pPr marL="1807586" algn="l" rtl="0" eaLnBrk="0" fontAlgn="base" hangingPunct="0">
      <a:spcBef>
        <a:spcPct val="0"/>
      </a:spcBef>
      <a:spcAft>
        <a:spcPct val="0"/>
      </a:spcAft>
      <a:defRPr sz="4349" kern="1200">
        <a:solidFill>
          <a:schemeClr val="tx1"/>
        </a:solidFill>
        <a:latin typeface="Times" panose="02020603050405020304" pitchFamily="18" charset="0"/>
        <a:ea typeface="+mn-ea"/>
        <a:cs typeface="+mn-cs"/>
      </a:defRPr>
    </a:lvl5pPr>
    <a:lvl6pPr marL="2259482" algn="l" defTabSz="903793" rtl="0" eaLnBrk="1" latinLnBrk="0" hangingPunct="1">
      <a:defRPr sz="4349" kern="1200">
        <a:solidFill>
          <a:schemeClr val="tx1"/>
        </a:solidFill>
        <a:latin typeface="Times" panose="02020603050405020304" pitchFamily="18" charset="0"/>
        <a:ea typeface="+mn-ea"/>
        <a:cs typeface="+mn-cs"/>
      </a:defRPr>
    </a:lvl6pPr>
    <a:lvl7pPr marL="2711379" algn="l" defTabSz="903793" rtl="0" eaLnBrk="1" latinLnBrk="0" hangingPunct="1">
      <a:defRPr sz="4349" kern="1200">
        <a:solidFill>
          <a:schemeClr val="tx1"/>
        </a:solidFill>
        <a:latin typeface="Times" panose="02020603050405020304" pitchFamily="18" charset="0"/>
        <a:ea typeface="+mn-ea"/>
        <a:cs typeface="+mn-cs"/>
      </a:defRPr>
    </a:lvl7pPr>
    <a:lvl8pPr marL="3163275" algn="l" defTabSz="903793" rtl="0" eaLnBrk="1" latinLnBrk="0" hangingPunct="1">
      <a:defRPr sz="4349" kern="1200">
        <a:solidFill>
          <a:schemeClr val="tx1"/>
        </a:solidFill>
        <a:latin typeface="Times" panose="02020603050405020304" pitchFamily="18" charset="0"/>
        <a:ea typeface="+mn-ea"/>
        <a:cs typeface="+mn-cs"/>
      </a:defRPr>
    </a:lvl8pPr>
    <a:lvl9pPr marL="3615172" algn="l" defTabSz="903793" rtl="0" eaLnBrk="1" latinLnBrk="0" hangingPunct="1">
      <a:defRPr sz="4349"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16945" userDrawn="1">
          <p15:clr>
            <a:srgbClr val="A4A3A4"/>
          </p15:clr>
        </p15:guide>
        <p15:guide id="2" pos="13129"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683"/>
    <a:srgbClr val="0075BD"/>
    <a:srgbClr val="0000CC"/>
    <a:srgbClr val="0074BC"/>
    <a:srgbClr val="007AC5"/>
    <a:srgbClr val="6DB0D9"/>
    <a:srgbClr val="3399FF"/>
    <a:srgbClr val="0000FF"/>
    <a:srgbClr val="42B6F0"/>
    <a:srgbClr val="49A2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239" autoAdjust="0"/>
    <p:restoredTop sz="97849" autoAdjust="0"/>
  </p:normalViewPr>
  <p:slideViewPr>
    <p:cSldViewPr>
      <p:cViewPr varScale="1">
        <p:scale>
          <a:sx n="13" d="100"/>
          <a:sy n="13" d="100"/>
        </p:scale>
        <p:origin x="2515" y="110"/>
      </p:cViewPr>
      <p:guideLst>
        <p:guide orient="horz" pos="16945"/>
        <p:guide pos="13129"/>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6" d="100"/>
          <a:sy n="86" d="100"/>
        </p:scale>
        <p:origin x="-1974" y="-90"/>
      </p:cViewPr>
      <p:guideLst>
        <p:guide orient="horz" pos="2957"/>
        <p:guide pos="2237"/>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hdr" sz="quarter"/>
          </p:nvPr>
        </p:nvSpPr>
        <p:spPr bwMode="auto">
          <a:xfrm>
            <a:off x="0" y="0"/>
            <a:ext cx="3077739" cy="4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4" tIns="48300" rIns="96604" bIns="48300" numCol="1" anchor="t" anchorCtr="0" compatLnSpc="1">
            <a:prstTxWarp prst="textNoShape">
              <a:avLst/>
            </a:prstTxWarp>
          </a:bodyPr>
          <a:lstStyle>
            <a:lvl1pPr defTabSz="965934">
              <a:defRPr sz="1300"/>
            </a:lvl1pPr>
          </a:lstStyle>
          <a:p>
            <a:endParaRPr lang="en-US" altLang="en-US"/>
          </a:p>
        </p:txBody>
      </p:sp>
      <p:sp>
        <p:nvSpPr>
          <p:cNvPr id="5123" name="Rectangle 1027"/>
          <p:cNvSpPr>
            <a:spLocks noGrp="1" noChangeArrowheads="1"/>
          </p:cNvSpPr>
          <p:nvPr>
            <p:ph type="dt" sz="quarter" idx="1"/>
          </p:nvPr>
        </p:nvSpPr>
        <p:spPr bwMode="auto">
          <a:xfrm>
            <a:off x="4024736" y="0"/>
            <a:ext cx="3077739" cy="4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4" tIns="48300" rIns="96604" bIns="48300" numCol="1" anchor="t" anchorCtr="0" compatLnSpc="1">
            <a:prstTxWarp prst="textNoShape">
              <a:avLst/>
            </a:prstTxWarp>
          </a:bodyPr>
          <a:lstStyle>
            <a:lvl1pPr algn="r" defTabSz="965934">
              <a:defRPr sz="1300"/>
            </a:lvl1pPr>
          </a:lstStyle>
          <a:p>
            <a:endParaRPr lang="en-US" altLang="en-US"/>
          </a:p>
        </p:txBody>
      </p:sp>
      <p:sp>
        <p:nvSpPr>
          <p:cNvPr id="5124" name="Rectangle 1028"/>
          <p:cNvSpPr>
            <a:spLocks noGrp="1" noChangeArrowheads="1"/>
          </p:cNvSpPr>
          <p:nvPr>
            <p:ph type="ftr" sz="quarter" idx="2"/>
          </p:nvPr>
        </p:nvSpPr>
        <p:spPr bwMode="auto">
          <a:xfrm>
            <a:off x="0" y="8918888"/>
            <a:ext cx="3077739" cy="4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4" tIns="48300" rIns="96604" bIns="48300" numCol="1" anchor="b" anchorCtr="0" compatLnSpc="1">
            <a:prstTxWarp prst="textNoShape">
              <a:avLst/>
            </a:prstTxWarp>
          </a:bodyPr>
          <a:lstStyle>
            <a:lvl1pPr defTabSz="965934">
              <a:defRPr sz="1300"/>
            </a:lvl1pPr>
          </a:lstStyle>
          <a:p>
            <a:endParaRPr lang="en-US" altLang="en-US"/>
          </a:p>
        </p:txBody>
      </p:sp>
      <p:sp>
        <p:nvSpPr>
          <p:cNvPr id="5125" name="Rectangle 1029"/>
          <p:cNvSpPr>
            <a:spLocks noGrp="1" noChangeArrowheads="1"/>
          </p:cNvSpPr>
          <p:nvPr>
            <p:ph type="sldNum" sz="quarter" idx="3"/>
          </p:nvPr>
        </p:nvSpPr>
        <p:spPr bwMode="auto">
          <a:xfrm>
            <a:off x="4024736" y="8918888"/>
            <a:ext cx="3077739" cy="4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4" tIns="48300" rIns="96604" bIns="48300" numCol="1" anchor="b" anchorCtr="0" compatLnSpc="1">
            <a:prstTxWarp prst="textNoShape">
              <a:avLst/>
            </a:prstTxWarp>
          </a:bodyPr>
          <a:lstStyle>
            <a:lvl1pPr algn="r" defTabSz="965934">
              <a:defRPr sz="1300"/>
            </a:lvl1pPr>
          </a:lstStyle>
          <a:p>
            <a:fld id="{AEDC2F6B-7BD3-482A-8F56-E1F29A36EFC6}" type="slidenum">
              <a:rPr lang="en-US" altLang="en-US"/>
              <a:pPr/>
              <a:t>‹#›</a:t>
            </a:fld>
            <a:endParaRPr lang="en-US" altLang="en-US"/>
          </a:p>
        </p:txBody>
      </p:sp>
    </p:spTree>
    <p:extLst>
      <p:ext uri="{BB962C8B-B14F-4D97-AF65-F5344CB8AC3E}">
        <p14:creationId xmlns:p14="http://schemas.microsoft.com/office/powerpoint/2010/main" val="183103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77739" cy="4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990" tIns="9996" rIns="19990" bIns="9996" numCol="1" anchor="t" anchorCtr="0" compatLnSpc="1">
            <a:prstTxWarp prst="textNoShape">
              <a:avLst/>
            </a:prstTxWarp>
          </a:bodyPr>
          <a:lstStyle>
            <a:lvl1pPr defTabSz="200415">
              <a:defRPr sz="300"/>
            </a:lvl1pPr>
          </a:lstStyle>
          <a:p>
            <a:endParaRPr lang="en-US" altLang="en-US"/>
          </a:p>
        </p:txBody>
      </p:sp>
      <p:sp>
        <p:nvSpPr>
          <p:cNvPr id="8195" name="Rectangle 3"/>
          <p:cNvSpPr>
            <a:spLocks noGrp="1" noChangeArrowheads="1"/>
          </p:cNvSpPr>
          <p:nvPr>
            <p:ph type="dt" idx="1"/>
          </p:nvPr>
        </p:nvSpPr>
        <p:spPr bwMode="auto">
          <a:xfrm>
            <a:off x="4023092" y="0"/>
            <a:ext cx="3077739" cy="4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990" tIns="9996" rIns="19990" bIns="9996" numCol="1" anchor="t" anchorCtr="0" compatLnSpc="1">
            <a:prstTxWarp prst="textNoShape">
              <a:avLst/>
            </a:prstTxWarp>
          </a:bodyPr>
          <a:lstStyle>
            <a:lvl1pPr algn="r" defTabSz="200415">
              <a:defRPr sz="300"/>
            </a:lvl1pPr>
          </a:lstStyle>
          <a:p>
            <a:endParaRPr lang="en-US" altLang="en-US"/>
          </a:p>
        </p:txBody>
      </p:sp>
      <p:sp>
        <p:nvSpPr>
          <p:cNvPr id="8196" name="Rectangle 4"/>
          <p:cNvSpPr>
            <a:spLocks noGrp="1" noRot="1" noChangeAspect="1" noChangeArrowheads="1" noTextEdit="1"/>
          </p:cNvSpPr>
          <p:nvPr>
            <p:ph type="sldImg" idx="2"/>
          </p:nvPr>
        </p:nvSpPr>
        <p:spPr bwMode="auto">
          <a:xfrm>
            <a:off x="1851025" y="704850"/>
            <a:ext cx="3400425" cy="35194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710248" y="4459444"/>
            <a:ext cx="5681980" cy="422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990" tIns="9996" rIns="19990" bIns="999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8" name="Rectangle 6"/>
          <p:cNvSpPr>
            <a:spLocks noGrp="1" noChangeArrowheads="1"/>
          </p:cNvSpPr>
          <p:nvPr>
            <p:ph type="ftr" sz="quarter" idx="4"/>
          </p:nvPr>
        </p:nvSpPr>
        <p:spPr bwMode="auto">
          <a:xfrm>
            <a:off x="0" y="8917246"/>
            <a:ext cx="3077739" cy="4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990" tIns="9996" rIns="19990" bIns="9996" numCol="1" anchor="b" anchorCtr="0" compatLnSpc="1">
            <a:prstTxWarp prst="textNoShape">
              <a:avLst/>
            </a:prstTxWarp>
          </a:bodyPr>
          <a:lstStyle>
            <a:lvl1pPr defTabSz="200415">
              <a:defRPr sz="300"/>
            </a:lvl1pPr>
          </a:lstStyle>
          <a:p>
            <a:endParaRPr lang="en-US" altLang="en-US"/>
          </a:p>
        </p:txBody>
      </p:sp>
      <p:sp>
        <p:nvSpPr>
          <p:cNvPr id="8199" name="Rectangle 7"/>
          <p:cNvSpPr>
            <a:spLocks noGrp="1" noChangeArrowheads="1"/>
          </p:cNvSpPr>
          <p:nvPr>
            <p:ph type="sldNum" sz="quarter" idx="5"/>
          </p:nvPr>
        </p:nvSpPr>
        <p:spPr bwMode="auto">
          <a:xfrm>
            <a:off x="4023092" y="8917246"/>
            <a:ext cx="3077739" cy="4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990" tIns="9996" rIns="19990" bIns="9996" numCol="1" anchor="b" anchorCtr="0" compatLnSpc="1">
            <a:prstTxWarp prst="textNoShape">
              <a:avLst/>
            </a:prstTxWarp>
          </a:bodyPr>
          <a:lstStyle>
            <a:lvl1pPr algn="r" defTabSz="200415">
              <a:defRPr sz="300"/>
            </a:lvl1pPr>
          </a:lstStyle>
          <a:p>
            <a:fld id="{DD6E50DA-33EB-4A5D-8B1A-9767FADBF6E2}" type="slidenum">
              <a:rPr lang="en-US" altLang="en-US"/>
              <a:pPr/>
              <a:t>‹#›</a:t>
            </a:fld>
            <a:endParaRPr lang="en-US" altLang="en-US"/>
          </a:p>
        </p:txBody>
      </p:sp>
    </p:spTree>
    <p:extLst>
      <p:ext uri="{BB962C8B-B14F-4D97-AF65-F5344CB8AC3E}">
        <p14:creationId xmlns:p14="http://schemas.microsoft.com/office/powerpoint/2010/main" val="29411156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86" kern="1200">
        <a:solidFill>
          <a:schemeClr val="tx1"/>
        </a:solidFill>
        <a:latin typeface="Times" panose="02020603050405020304" pitchFamily="18" charset="0"/>
        <a:ea typeface="+mn-ea"/>
        <a:cs typeface="+mn-cs"/>
      </a:defRPr>
    </a:lvl1pPr>
    <a:lvl2pPr marL="451896" algn="l" rtl="0" eaLnBrk="0" fontAlgn="base" hangingPunct="0">
      <a:spcBef>
        <a:spcPct val="30000"/>
      </a:spcBef>
      <a:spcAft>
        <a:spcPct val="0"/>
      </a:spcAft>
      <a:defRPr sz="1186" kern="1200">
        <a:solidFill>
          <a:schemeClr val="tx1"/>
        </a:solidFill>
        <a:latin typeface="Times" panose="02020603050405020304" pitchFamily="18" charset="0"/>
        <a:ea typeface="+mn-ea"/>
        <a:cs typeface="+mn-cs"/>
      </a:defRPr>
    </a:lvl2pPr>
    <a:lvl3pPr marL="903793" algn="l" rtl="0" eaLnBrk="0" fontAlgn="base" hangingPunct="0">
      <a:spcBef>
        <a:spcPct val="30000"/>
      </a:spcBef>
      <a:spcAft>
        <a:spcPct val="0"/>
      </a:spcAft>
      <a:defRPr sz="1186" kern="1200">
        <a:solidFill>
          <a:schemeClr val="tx1"/>
        </a:solidFill>
        <a:latin typeface="Times" panose="02020603050405020304" pitchFamily="18" charset="0"/>
        <a:ea typeface="+mn-ea"/>
        <a:cs typeface="+mn-cs"/>
      </a:defRPr>
    </a:lvl3pPr>
    <a:lvl4pPr marL="1355689" algn="l" rtl="0" eaLnBrk="0" fontAlgn="base" hangingPunct="0">
      <a:spcBef>
        <a:spcPct val="30000"/>
      </a:spcBef>
      <a:spcAft>
        <a:spcPct val="0"/>
      </a:spcAft>
      <a:defRPr sz="1186" kern="1200">
        <a:solidFill>
          <a:schemeClr val="tx1"/>
        </a:solidFill>
        <a:latin typeface="Times" panose="02020603050405020304" pitchFamily="18" charset="0"/>
        <a:ea typeface="+mn-ea"/>
        <a:cs typeface="+mn-cs"/>
      </a:defRPr>
    </a:lvl4pPr>
    <a:lvl5pPr marL="1807586" algn="l" rtl="0" eaLnBrk="0" fontAlgn="base" hangingPunct="0">
      <a:spcBef>
        <a:spcPct val="30000"/>
      </a:spcBef>
      <a:spcAft>
        <a:spcPct val="0"/>
      </a:spcAft>
      <a:defRPr sz="1186" kern="1200">
        <a:solidFill>
          <a:schemeClr val="tx1"/>
        </a:solidFill>
        <a:latin typeface="Times" panose="02020603050405020304" pitchFamily="18" charset="0"/>
        <a:ea typeface="+mn-ea"/>
        <a:cs typeface="+mn-cs"/>
      </a:defRPr>
    </a:lvl5pPr>
    <a:lvl6pPr marL="2259482" algn="l" defTabSz="903793" rtl="0" eaLnBrk="1" latinLnBrk="0" hangingPunct="1">
      <a:defRPr sz="1186" kern="1200">
        <a:solidFill>
          <a:schemeClr val="tx1"/>
        </a:solidFill>
        <a:latin typeface="+mn-lt"/>
        <a:ea typeface="+mn-ea"/>
        <a:cs typeface="+mn-cs"/>
      </a:defRPr>
    </a:lvl6pPr>
    <a:lvl7pPr marL="2711379" algn="l" defTabSz="903793" rtl="0" eaLnBrk="1" latinLnBrk="0" hangingPunct="1">
      <a:defRPr sz="1186" kern="1200">
        <a:solidFill>
          <a:schemeClr val="tx1"/>
        </a:solidFill>
        <a:latin typeface="+mn-lt"/>
        <a:ea typeface="+mn-ea"/>
        <a:cs typeface="+mn-cs"/>
      </a:defRPr>
    </a:lvl7pPr>
    <a:lvl8pPr marL="3163275" algn="l" defTabSz="903793" rtl="0" eaLnBrk="1" latinLnBrk="0" hangingPunct="1">
      <a:defRPr sz="1186" kern="1200">
        <a:solidFill>
          <a:schemeClr val="tx1"/>
        </a:solidFill>
        <a:latin typeface="+mn-lt"/>
        <a:ea typeface="+mn-ea"/>
        <a:cs typeface="+mn-cs"/>
      </a:defRPr>
    </a:lvl8pPr>
    <a:lvl9pPr marL="3615172" algn="l" defTabSz="903793" rtl="0" eaLnBrk="1" latinLnBrk="0" hangingPunct="1">
      <a:defRPr sz="118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F3DA35-5820-4BC6-96AE-789F6A10E162}" type="slidenum">
              <a:rPr lang="en-US" altLang="en-US"/>
              <a:pPr/>
              <a:t>0</a:t>
            </a:fld>
            <a:endParaRPr lang="en-US" altLang="en-US"/>
          </a:p>
        </p:txBody>
      </p:sp>
      <p:sp>
        <p:nvSpPr>
          <p:cNvPr id="9218" name="Rectangle 2"/>
          <p:cNvSpPr>
            <a:spLocks noGrp="1" noRot="1" noChangeAspect="1" noChangeArrowheads="1" noTextEdit="1"/>
          </p:cNvSpPr>
          <p:nvPr>
            <p:ph type="sldImg"/>
          </p:nvPr>
        </p:nvSpPr>
        <p:spPr>
          <a:xfrm>
            <a:off x="1851025" y="704850"/>
            <a:ext cx="3400425" cy="3519488"/>
          </a:xfrm>
          <a:ln/>
        </p:spPr>
      </p:sp>
      <p:sp>
        <p:nvSpPr>
          <p:cNvPr id="92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16107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32058" y="7070108"/>
            <a:ext cx="35496659" cy="15040222"/>
          </a:xfrm>
        </p:spPr>
        <p:txBody>
          <a:bodyPr anchor="b"/>
          <a:lstStyle>
            <a:lvl1pPr algn="ctr">
              <a:defRPr sz="27402"/>
            </a:lvl1pPr>
          </a:lstStyle>
          <a:p>
            <a:r>
              <a:rPr lang="en-US" smtClean="0"/>
              <a:t>Click to edit Master title style</a:t>
            </a:r>
            <a:endParaRPr lang="en-US" dirty="0"/>
          </a:p>
        </p:txBody>
      </p:sp>
      <p:sp>
        <p:nvSpPr>
          <p:cNvPr id="3" name="Subtitle 2"/>
          <p:cNvSpPr>
            <a:spLocks noGrp="1"/>
          </p:cNvSpPr>
          <p:nvPr>
            <p:ph type="subTitle" idx="1"/>
          </p:nvPr>
        </p:nvSpPr>
        <p:spPr>
          <a:xfrm>
            <a:off x="5220097" y="22690338"/>
            <a:ext cx="31320581" cy="10430151"/>
          </a:xfrm>
        </p:spPr>
        <p:txBody>
          <a:bodyPr/>
          <a:lstStyle>
            <a:lvl1pPr marL="0" indent="0" algn="ctr">
              <a:buNone/>
              <a:defRPr sz="10961"/>
            </a:lvl1pPr>
            <a:lvl2pPr marL="2088032" indent="0" algn="ctr">
              <a:buNone/>
              <a:defRPr sz="9134"/>
            </a:lvl2pPr>
            <a:lvl3pPr marL="4176065" indent="0" algn="ctr">
              <a:buNone/>
              <a:defRPr sz="8221"/>
            </a:lvl3pPr>
            <a:lvl4pPr marL="6264097" indent="0" algn="ctr">
              <a:buNone/>
              <a:defRPr sz="7307"/>
            </a:lvl4pPr>
            <a:lvl5pPr marL="8352130" indent="0" algn="ctr">
              <a:buNone/>
              <a:defRPr sz="7307"/>
            </a:lvl5pPr>
            <a:lvl6pPr marL="10440162" indent="0" algn="ctr">
              <a:buNone/>
              <a:defRPr sz="7307"/>
            </a:lvl6pPr>
            <a:lvl7pPr marL="12528194" indent="0" algn="ctr">
              <a:buNone/>
              <a:defRPr sz="7307"/>
            </a:lvl7pPr>
            <a:lvl8pPr marL="14616227" indent="0" algn="ctr">
              <a:buNone/>
              <a:defRPr sz="7307"/>
            </a:lvl8pPr>
            <a:lvl9pPr marL="16704259" indent="0" algn="ctr">
              <a:buNone/>
              <a:defRPr sz="7307"/>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B73DC34-5ED0-47F6-AB19-1ED5E7ABDCE9}" type="slidenum">
              <a:rPr lang="en-US" altLang="en-US" smtClean="0"/>
              <a:pPr/>
              <a:t>‹#›</a:t>
            </a:fld>
            <a:endParaRPr lang="en-US" altLang="en-US"/>
          </a:p>
        </p:txBody>
      </p:sp>
    </p:spTree>
    <p:extLst>
      <p:ext uri="{BB962C8B-B14F-4D97-AF65-F5344CB8AC3E}">
        <p14:creationId xmlns:p14="http://schemas.microsoft.com/office/powerpoint/2010/main" val="2152140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955367A-C68C-4F0E-A2C2-F7962A87EE29}" type="slidenum">
              <a:rPr lang="en-US" altLang="en-US" smtClean="0"/>
              <a:pPr/>
              <a:t>‹#›</a:t>
            </a:fld>
            <a:endParaRPr lang="en-US" altLang="en-US"/>
          </a:p>
        </p:txBody>
      </p:sp>
    </p:spTree>
    <p:extLst>
      <p:ext uri="{BB962C8B-B14F-4D97-AF65-F5344CB8AC3E}">
        <p14:creationId xmlns:p14="http://schemas.microsoft.com/office/powerpoint/2010/main" val="3656981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9885057" y="2300034"/>
            <a:ext cx="9004667" cy="366105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71055" y="2300034"/>
            <a:ext cx="26491992" cy="366105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2116AD6-EB59-483F-A358-C83AEB895BDB}" type="slidenum">
              <a:rPr lang="en-US" altLang="en-US" smtClean="0"/>
              <a:pPr/>
              <a:t>‹#›</a:t>
            </a:fld>
            <a:endParaRPr lang="en-US" altLang="en-US"/>
          </a:p>
        </p:txBody>
      </p:sp>
    </p:spTree>
    <p:extLst>
      <p:ext uri="{BB962C8B-B14F-4D97-AF65-F5344CB8AC3E}">
        <p14:creationId xmlns:p14="http://schemas.microsoft.com/office/powerpoint/2010/main" val="413765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138BD24-CBEF-4C7F-BAA5-DD1C1DD900D5}" type="slidenum">
              <a:rPr lang="en-US" altLang="en-US" smtClean="0"/>
              <a:pPr/>
              <a:t>‹#›</a:t>
            </a:fld>
            <a:endParaRPr lang="en-US" altLang="en-US"/>
          </a:p>
        </p:txBody>
      </p:sp>
    </p:spTree>
    <p:extLst>
      <p:ext uri="{BB962C8B-B14F-4D97-AF65-F5344CB8AC3E}">
        <p14:creationId xmlns:p14="http://schemas.microsoft.com/office/powerpoint/2010/main" val="135038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49305" y="10770172"/>
            <a:ext cx="36018668" cy="17970262"/>
          </a:xfrm>
        </p:spPr>
        <p:txBody>
          <a:bodyPr anchor="b"/>
          <a:lstStyle>
            <a:lvl1pPr>
              <a:defRPr sz="27402"/>
            </a:lvl1pPr>
          </a:lstStyle>
          <a:p>
            <a:r>
              <a:rPr lang="en-US" smtClean="0"/>
              <a:t>Click to edit Master title style</a:t>
            </a:r>
            <a:endParaRPr lang="en-US" dirty="0"/>
          </a:p>
        </p:txBody>
      </p:sp>
      <p:sp>
        <p:nvSpPr>
          <p:cNvPr id="3" name="Text Placeholder 2"/>
          <p:cNvSpPr>
            <a:spLocks noGrp="1"/>
          </p:cNvSpPr>
          <p:nvPr>
            <p:ph type="body" idx="1"/>
          </p:nvPr>
        </p:nvSpPr>
        <p:spPr>
          <a:xfrm>
            <a:off x="2849305" y="28910440"/>
            <a:ext cx="36018668" cy="9450136"/>
          </a:xfrm>
        </p:spPr>
        <p:txBody>
          <a:bodyPr/>
          <a:lstStyle>
            <a:lvl1pPr marL="0" indent="0">
              <a:buNone/>
              <a:defRPr sz="10961">
                <a:solidFill>
                  <a:schemeClr val="tx1"/>
                </a:solidFill>
              </a:defRPr>
            </a:lvl1pPr>
            <a:lvl2pPr marL="2088032" indent="0">
              <a:buNone/>
              <a:defRPr sz="9134">
                <a:solidFill>
                  <a:schemeClr val="tx1">
                    <a:tint val="75000"/>
                  </a:schemeClr>
                </a:solidFill>
              </a:defRPr>
            </a:lvl2pPr>
            <a:lvl3pPr marL="4176065" indent="0">
              <a:buNone/>
              <a:defRPr sz="8221">
                <a:solidFill>
                  <a:schemeClr val="tx1">
                    <a:tint val="75000"/>
                  </a:schemeClr>
                </a:solidFill>
              </a:defRPr>
            </a:lvl3pPr>
            <a:lvl4pPr marL="6264097" indent="0">
              <a:buNone/>
              <a:defRPr sz="7307">
                <a:solidFill>
                  <a:schemeClr val="tx1">
                    <a:tint val="75000"/>
                  </a:schemeClr>
                </a:solidFill>
              </a:defRPr>
            </a:lvl4pPr>
            <a:lvl5pPr marL="8352130" indent="0">
              <a:buNone/>
              <a:defRPr sz="7307">
                <a:solidFill>
                  <a:schemeClr val="tx1">
                    <a:tint val="75000"/>
                  </a:schemeClr>
                </a:solidFill>
              </a:defRPr>
            </a:lvl5pPr>
            <a:lvl6pPr marL="10440162" indent="0">
              <a:buNone/>
              <a:defRPr sz="7307">
                <a:solidFill>
                  <a:schemeClr val="tx1">
                    <a:tint val="75000"/>
                  </a:schemeClr>
                </a:solidFill>
              </a:defRPr>
            </a:lvl6pPr>
            <a:lvl7pPr marL="12528194" indent="0">
              <a:buNone/>
              <a:defRPr sz="7307">
                <a:solidFill>
                  <a:schemeClr val="tx1">
                    <a:tint val="75000"/>
                  </a:schemeClr>
                </a:solidFill>
              </a:defRPr>
            </a:lvl7pPr>
            <a:lvl8pPr marL="14616227" indent="0">
              <a:buNone/>
              <a:defRPr sz="7307">
                <a:solidFill>
                  <a:schemeClr val="tx1">
                    <a:tint val="75000"/>
                  </a:schemeClr>
                </a:solidFill>
              </a:defRPr>
            </a:lvl8pPr>
            <a:lvl9pPr marL="16704259" indent="0">
              <a:buNone/>
              <a:defRPr sz="730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D62C8A8-943F-497C-9A11-26B0B176AF24}" type="slidenum">
              <a:rPr lang="en-US" altLang="en-US" smtClean="0"/>
              <a:pPr/>
              <a:t>‹#›</a:t>
            </a:fld>
            <a:endParaRPr lang="en-US" altLang="en-US"/>
          </a:p>
        </p:txBody>
      </p:sp>
    </p:spTree>
    <p:extLst>
      <p:ext uri="{BB962C8B-B14F-4D97-AF65-F5344CB8AC3E}">
        <p14:creationId xmlns:p14="http://schemas.microsoft.com/office/powerpoint/2010/main" val="1784370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871053" y="11500170"/>
            <a:ext cx="17748329" cy="274104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1141393" y="11500170"/>
            <a:ext cx="17748329" cy="274104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F695B63-AEB4-419D-A3A3-A90C6FED5336}" type="slidenum">
              <a:rPr lang="en-US" altLang="en-US" smtClean="0"/>
              <a:pPr/>
              <a:t>‹#›</a:t>
            </a:fld>
            <a:endParaRPr lang="en-US" altLang="en-US"/>
          </a:p>
        </p:txBody>
      </p:sp>
    </p:spTree>
    <p:extLst>
      <p:ext uri="{BB962C8B-B14F-4D97-AF65-F5344CB8AC3E}">
        <p14:creationId xmlns:p14="http://schemas.microsoft.com/office/powerpoint/2010/main" val="2360479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76493" y="2300044"/>
            <a:ext cx="36018668" cy="835012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876497" y="10590160"/>
            <a:ext cx="17666763" cy="5190073"/>
          </a:xfrm>
        </p:spPr>
        <p:txBody>
          <a:bodyPr anchor="b"/>
          <a:lstStyle>
            <a:lvl1pPr marL="0" indent="0">
              <a:buNone/>
              <a:defRPr sz="10961" b="1"/>
            </a:lvl1pPr>
            <a:lvl2pPr marL="2088032" indent="0">
              <a:buNone/>
              <a:defRPr sz="9134" b="1"/>
            </a:lvl2pPr>
            <a:lvl3pPr marL="4176065" indent="0">
              <a:buNone/>
              <a:defRPr sz="8221" b="1"/>
            </a:lvl3pPr>
            <a:lvl4pPr marL="6264097" indent="0">
              <a:buNone/>
              <a:defRPr sz="7307" b="1"/>
            </a:lvl4pPr>
            <a:lvl5pPr marL="8352130" indent="0">
              <a:buNone/>
              <a:defRPr sz="7307" b="1"/>
            </a:lvl5pPr>
            <a:lvl6pPr marL="10440162" indent="0">
              <a:buNone/>
              <a:defRPr sz="7307" b="1"/>
            </a:lvl6pPr>
            <a:lvl7pPr marL="12528194" indent="0">
              <a:buNone/>
              <a:defRPr sz="7307" b="1"/>
            </a:lvl7pPr>
            <a:lvl8pPr marL="14616227" indent="0">
              <a:buNone/>
              <a:defRPr sz="7307" b="1"/>
            </a:lvl8pPr>
            <a:lvl9pPr marL="16704259" indent="0">
              <a:buNone/>
              <a:defRPr sz="7307" b="1"/>
            </a:lvl9pPr>
          </a:lstStyle>
          <a:p>
            <a:pPr lvl="0"/>
            <a:r>
              <a:rPr lang="en-US" smtClean="0"/>
              <a:t>Click to edit Master text styles</a:t>
            </a:r>
          </a:p>
        </p:txBody>
      </p:sp>
      <p:sp>
        <p:nvSpPr>
          <p:cNvPr id="4" name="Content Placeholder 3"/>
          <p:cNvSpPr>
            <a:spLocks noGrp="1"/>
          </p:cNvSpPr>
          <p:nvPr>
            <p:ph sz="half" idx="2"/>
          </p:nvPr>
        </p:nvSpPr>
        <p:spPr>
          <a:xfrm>
            <a:off x="2876497" y="15780233"/>
            <a:ext cx="17666763" cy="23210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1141394" y="10590160"/>
            <a:ext cx="17753769" cy="5190073"/>
          </a:xfrm>
        </p:spPr>
        <p:txBody>
          <a:bodyPr anchor="b"/>
          <a:lstStyle>
            <a:lvl1pPr marL="0" indent="0">
              <a:buNone/>
              <a:defRPr sz="10961" b="1"/>
            </a:lvl1pPr>
            <a:lvl2pPr marL="2088032" indent="0">
              <a:buNone/>
              <a:defRPr sz="9134" b="1"/>
            </a:lvl2pPr>
            <a:lvl3pPr marL="4176065" indent="0">
              <a:buNone/>
              <a:defRPr sz="8221" b="1"/>
            </a:lvl3pPr>
            <a:lvl4pPr marL="6264097" indent="0">
              <a:buNone/>
              <a:defRPr sz="7307" b="1"/>
            </a:lvl4pPr>
            <a:lvl5pPr marL="8352130" indent="0">
              <a:buNone/>
              <a:defRPr sz="7307" b="1"/>
            </a:lvl5pPr>
            <a:lvl6pPr marL="10440162" indent="0">
              <a:buNone/>
              <a:defRPr sz="7307" b="1"/>
            </a:lvl6pPr>
            <a:lvl7pPr marL="12528194" indent="0">
              <a:buNone/>
              <a:defRPr sz="7307" b="1"/>
            </a:lvl7pPr>
            <a:lvl8pPr marL="14616227" indent="0">
              <a:buNone/>
              <a:defRPr sz="7307" b="1"/>
            </a:lvl8pPr>
            <a:lvl9pPr marL="16704259" indent="0">
              <a:buNone/>
              <a:defRPr sz="7307" b="1"/>
            </a:lvl9pPr>
          </a:lstStyle>
          <a:p>
            <a:pPr lvl="0"/>
            <a:r>
              <a:rPr lang="en-US" smtClean="0"/>
              <a:t>Click to edit Master text styles</a:t>
            </a:r>
          </a:p>
        </p:txBody>
      </p:sp>
      <p:sp>
        <p:nvSpPr>
          <p:cNvPr id="6" name="Content Placeholder 5"/>
          <p:cNvSpPr>
            <a:spLocks noGrp="1"/>
          </p:cNvSpPr>
          <p:nvPr>
            <p:ph sz="quarter" idx="4"/>
          </p:nvPr>
        </p:nvSpPr>
        <p:spPr>
          <a:xfrm>
            <a:off x="21141394" y="15780233"/>
            <a:ext cx="17753769" cy="23210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C7AFDFC3-2CCF-4FB2-83B9-132B83EE2879}" type="slidenum">
              <a:rPr lang="en-US" altLang="en-US" smtClean="0"/>
              <a:pPr/>
              <a:t>‹#›</a:t>
            </a:fld>
            <a:endParaRPr lang="en-US" altLang="en-US"/>
          </a:p>
        </p:txBody>
      </p:sp>
    </p:spTree>
    <p:extLst>
      <p:ext uri="{BB962C8B-B14F-4D97-AF65-F5344CB8AC3E}">
        <p14:creationId xmlns:p14="http://schemas.microsoft.com/office/powerpoint/2010/main" val="3078025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B5DECBB6-BD9F-4152-8942-65F3312623FA}" type="slidenum">
              <a:rPr lang="en-US" altLang="en-US" smtClean="0"/>
              <a:pPr/>
              <a:t>‹#›</a:t>
            </a:fld>
            <a:endParaRPr lang="en-US" altLang="en-US"/>
          </a:p>
        </p:txBody>
      </p:sp>
    </p:spTree>
    <p:extLst>
      <p:ext uri="{BB962C8B-B14F-4D97-AF65-F5344CB8AC3E}">
        <p14:creationId xmlns:p14="http://schemas.microsoft.com/office/powerpoint/2010/main" val="108869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77E1C08B-69C6-487F-850F-AD2DBC5A94D6}" type="slidenum">
              <a:rPr lang="en-US" altLang="en-US" smtClean="0"/>
              <a:pPr/>
              <a:t>‹#›</a:t>
            </a:fld>
            <a:endParaRPr lang="en-US" altLang="en-US"/>
          </a:p>
        </p:txBody>
      </p:sp>
    </p:spTree>
    <p:extLst>
      <p:ext uri="{BB962C8B-B14F-4D97-AF65-F5344CB8AC3E}">
        <p14:creationId xmlns:p14="http://schemas.microsoft.com/office/powerpoint/2010/main" val="2937601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76493" y="2880042"/>
            <a:ext cx="13468937" cy="10080149"/>
          </a:xfrm>
        </p:spPr>
        <p:txBody>
          <a:bodyPr anchor="b"/>
          <a:lstStyle>
            <a:lvl1pPr>
              <a:defRPr sz="14614"/>
            </a:lvl1pPr>
          </a:lstStyle>
          <a:p>
            <a:r>
              <a:rPr lang="en-US" smtClean="0"/>
              <a:t>Click to edit Master title style</a:t>
            </a:r>
            <a:endParaRPr lang="en-US" dirty="0"/>
          </a:p>
        </p:txBody>
      </p:sp>
      <p:sp>
        <p:nvSpPr>
          <p:cNvPr id="3" name="Content Placeholder 2"/>
          <p:cNvSpPr>
            <a:spLocks noGrp="1"/>
          </p:cNvSpPr>
          <p:nvPr>
            <p:ph idx="1"/>
          </p:nvPr>
        </p:nvSpPr>
        <p:spPr>
          <a:xfrm>
            <a:off x="17753769" y="6220102"/>
            <a:ext cx="21141392" cy="30700453"/>
          </a:xfrm>
        </p:spPr>
        <p:txBody>
          <a:bodyPr/>
          <a:lstStyle>
            <a:lvl1pPr>
              <a:defRPr sz="14614"/>
            </a:lvl1pPr>
            <a:lvl2pPr>
              <a:defRPr sz="12788"/>
            </a:lvl2pPr>
            <a:lvl3pPr>
              <a:defRPr sz="10961"/>
            </a:lvl3pPr>
            <a:lvl4pPr>
              <a:defRPr sz="9134"/>
            </a:lvl4pPr>
            <a:lvl5pPr>
              <a:defRPr sz="9134"/>
            </a:lvl5pPr>
            <a:lvl6pPr>
              <a:defRPr sz="9134"/>
            </a:lvl6pPr>
            <a:lvl7pPr>
              <a:defRPr sz="9134"/>
            </a:lvl7pPr>
            <a:lvl8pPr>
              <a:defRPr sz="9134"/>
            </a:lvl8pPr>
            <a:lvl9pPr>
              <a:defRPr sz="913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876493" y="12960191"/>
            <a:ext cx="13468937" cy="24010358"/>
          </a:xfrm>
        </p:spPr>
        <p:txBody>
          <a:bodyPr/>
          <a:lstStyle>
            <a:lvl1pPr marL="0" indent="0">
              <a:buNone/>
              <a:defRPr sz="7307"/>
            </a:lvl1pPr>
            <a:lvl2pPr marL="2088032" indent="0">
              <a:buNone/>
              <a:defRPr sz="6394"/>
            </a:lvl2pPr>
            <a:lvl3pPr marL="4176065" indent="0">
              <a:buNone/>
              <a:defRPr sz="5480"/>
            </a:lvl3pPr>
            <a:lvl4pPr marL="6264097" indent="0">
              <a:buNone/>
              <a:defRPr sz="4567"/>
            </a:lvl4pPr>
            <a:lvl5pPr marL="8352130" indent="0">
              <a:buNone/>
              <a:defRPr sz="4567"/>
            </a:lvl5pPr>
            <a:lvl6pPr marL="10440162" indent="0">
              <a:buNone/>
              <a:defRPr sz="4567"/>
            </a:lvl6pPr>
            <a:lvl7pPr marL="12528194" indent="0">
              <a:buNone/>
              <a:defRPr sz="4567"/>
            </a:lvl7pPr>
            <a:lvl8pPr marL="14616227" indent="0">
              <a:buNone/>
              <a:defRPr sz="4567"/>
            </a:lvl8pPr>
            <a:lvl9pPr marL="16704259" indent="0">
              <a:buNone/>
              <a:defRPr sz="4567"/>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B7D307A-FC4E-4CFD-B2CF-647C009A6EF7}" type="slidenum">
              <a:rPr lang="en-US" altLang="en-US" smtClean="0"/>
              <a:pPr/>
              <a:t>‹#›</a:t>
            </a:fld>
            <a:endParaRPr lang="en-US" altLang="en-US"/>
          </a:p>
        </p:txBody>
      </p:sp>
    </p:spTree>
    <p:extLst>
      <p:ext uri="{BB962C8B-B14F-4D97-AF65-F5344CB8AC3E}">
        <p14:creationId xmlns:p14="http://schemas.microsoft.com/office/powerpoint/2010/main" val="666086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76493" y="2880042"/>
            <a:ext cx="13468937" cy="10080149"/>
          </a:xfrm>
        </p:spPr>
        <p:txBody>
          <a:bodyPr anchor="b"/>
          <a:lstStyle>
            <a:lvl1pPr>
              <a:defRPr sz="14614"/>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753769" y="6220102"/>
            <a:ext cx="21141392" cy="30700453"/>
          </a:xfrm>
        </p:spPr>
        <p:txBody>
          <a:bodyPr anchor="t"/>
          <a:lstStyle>
            <a:lvl1pPr marL="0" indent="0">
              <a:buNone/>
              <a:defRPr sz="14614"/>
            </a:lvl1pPr>
            <a:lvl2pPr marL="2088032" indent="0">
              <a:buNone/>
              <a:defRPr sz="12788"/>
            </a:lvl2pPr>
            <a:lvl3pPr marL="4176065" indent="0">
              <a:buNone/>
              <a:defRPr sz="10961"/>
            </a:lvl3pPr>
            <a:lvl4pPr marL="6264097" indent="0">
              <a:buNone/>
              <a:defRPr sz="9134"/>
            </a:lvl4pPr>
            <a:lvl5pPr marL="8352130" indent="0">
              <a:buNone/>
              <a:defRPr sz="9134"/>
            </a:lvl5pPr>
            <a:lvl6pPr marL="10440162" indent="0">
              <a:buNone/>
              <a:defRPr sz="9134"/>
            </a:lvl6pPr>
            <a:lvl7pPr marL="12528194" indent="0">
              <a:buNone/>
              <a:defRPr sz="9134"/>
            </a:lvl7pPr>
            <a:lvl8pPr marL="14616227" indent="0">
              <a:buNone/>
              <a:defRPr sz="9134"/>
            </a:lvl8pPr>
            <a:lvl9pPr marL="16704259" indent="0">
              <a:buNone/>
              <a:defRPr sz="9134"/>
            </a:lvl9pPr>
          </a:lstStyle>
          <a:p>
            <a:r>
              <a:rPr lang="en-US" smtClean="0"/>
              <a:t>Click icon to add picture</a:t>
            </a:r>
            <a:endParaRPr lang="en-US" dirty="0"/>
          </a:p>
        </p:txBody>
      </p:sp>
      <p:sp>
        <p:nvSpPr>
          <p:cNvPr id="4" name="Text Placeholder 3"/>
          <p:cNvSpPr>
            <a:spLocks noGrp="1"/>
          </p:cNvSpPr>
          <p:nvPr>
            <p:ph type="body" sz="half" idx="2"/>
          </p:nvPr>
        </p:nvSpPr>
        <p:spPr>
          <a:xfrm>
            <a:off x="2876493" y="12960191"/>
            <a:ext cx="13468937" cy="24010358"/>
          </a:xfrm>
        </p:spPr>
        <p:txBody>
          <a:bodyPr/>
          <a:lstStyle>
            <a:lvl1pPr marL="0" indent="0">
              <a:buNone/>
              <a:defRPr sz="7307"/>
            </a:lvl1pPr>
            <a:lvl2pPr marL="2088032" indent="0">
              <a:buNone/>
              <a:defRPr sz="6394"/>
            </a:lvl2pPr>
            <a:lvl3pPr marL="4176065" indent="0">
              <a:buNone/>
              <a:defRPr sz="5480"/>
            </a:lvl3pPr>
            <a:lvl4pPr marL="6264097" indent="0">
              <a:buNone/>
              <a:defRPr sz="4567"/>
            </a:lvl4pPr>
            <a:lvl5pPr marL="8352130" indent="0">
              <a:buNone/>
              <a:defRPr sz="4567"/>
            </a:lvl5pPr>
            <a:lvl6pPr marL="10440162" indent="0">
              <a:buNone/>
              <a:defRPr sz="4567"/>
            </a:lvl6pPr>
            <a:lvl7pPr marL="12528194" indent="0">
              <a:buNone/>
              <a:defRPr sz="4567"/>
            </a:lvl7pPr>
            <a:lvl8pPr marL="14616227" indent="0">
              <a:buNone/>
              <a:defRPr sz="4567"/>
            </a:lvl8pPr>
            <a:lvl9pPr marL="16704259" indent="0">
              <a:buNone/>
              <a:defRPr sz="4567"/>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68A2EEA-0787-4744-B25D-481C52A16142}" type="slidenum">
              <a:rPr lang="en-US" altLang="en-US" smtClean="0"/>
              <a:pPr/>
              <a:t>‹#›</a:t>
            </a:fld>
            <a:endParaRPr lang="en-US" altLang="en-US"/>
          </a:p>
        </p:txBody>
      </p:sp>
    </p:spTree>
    <p:extLst>
      <p:ext uri="{BB962C8B-B14F-4D97-AF65-F5344CB8AC3E}">
        <p14:creationId xmlns:p14="http://schemas.microsoft.com/office/powerpoint/2010/main" val="2096346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1054" y="2300044"/>
            <a:ext cx="36018668" cy="835012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871054" y="11500170"/>
            <a:ext cx="36018668" cy="27410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871053" y="40040601"/>
            <a:ext cx="9396174" cy="2300034"/>
          </a:xfrm>
          <a:prstGeom prst="rect">
            <a:avLst/>
          </a:prstGeom>
        </p:spPr>
        <p:txBody>
          <a:bodyPr vert="horz" lIns="91440" tIns="45720" rIns="91440" bIns="45720" rtlCol="0" anchor="ctr"/>
          <a:lstStyle>
            <a:lvl1pPr algn="l">
              <a:defRPr sz="548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13833257" y="40040601"/>
            <a:ext cx="14094262" cy="2300034"/>
          </a:xfrm>
          <a:prstGeom prst="rect">
            <a:avLst/>
          </a:prstGeom>
        </p:spPr>
        <p:txBody>
          <a:bodyPr vert="horz" lIns="91440" tIns="45720" rIns="91440" bIns="45720" rtlCol="0" anchor="ctr"/>
          <a:lstStyle>
            <a:lvl1pPr algn="ctr">
              <a:defRPr sz="548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29493548" y="40040601"/>
            <a:ext cx="9396174" cy="2300034"/>
          </a:xfrm>
          <a:prstGeom prst="rect">
            <a:avLst/>
          </a:prstGeom>
        </p:spPr>
        <p:txBody>
          <a:bodyPr vert="horz" lIns="91440" tIns="45720" rIns="91440" bIns="45720" rtlCol="0" anchor="ctr"/>
          <a:lstStyle>
            <a:lvl1pPr algn="r">
              <a:defRPr sz="5480">
                <a:solidFill>
                  <a:schemeClr val="tx1">
                    <a:tint val="75000"/>
                  </a:schemeClr>
                </a:solidFill>
              </a:defRPr>
            </a:lvl1pPr>
          </a:lstStyle>
          <a:p>
            <a:fld id="{A5D54B2F-3C6D-45D8-8AFE-DE73D03E9499}" type="slidenum">
              <a:rPr lang="en-US" altLang="en-US" smtClean="0"/>
              <a:pPr/>
              <a:t>‹#›</a:t>
            </a:fld>
            <a:endParaRPr lang="en-US" altLang="en-US"/>
          </a:p>
        </p:txBody>
      </p:sp>
    </p:spTree>
    <p:extLst>
      <p:ext uri="{BB962C8B-B14F-4D97-AF65-F5344CB8AC3E}">
        <p14:creationId xmlns:p14="http://schemas.microsoft.com/office/powerpoint/2010/main" val="2791380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176065" rtl="0" eaLnBrk="1" latinLnBrk="0" hangingPunct="1">
        <a:lnSpc>
          <a:spcPct val="90000"/>
        </a:lnSpc>
        <a:spcBef>
          <a:spcPct val="0"/>
        </a:spcBef>
        <a:buNone/>
        <a:defRPr sz="20095" kern="1200">
          <a:solidFill>
            <a:schemeClr val="tx1"/>
          </a:solidFill>
          <a:latin typeface="+mj-lt"/>
          <a:ea typeface="+mj-ea"/>
          <a:cs typeface="+mj-cs"/>
        </a:defRPr>
      </a:lvl1pPr>
    </p:titleStyle>
    <p:bodyStyle>
      <a:lvl1pPr marL="1044016" indent="-1044016" algn="l" defTabSz="4176065" rtl="0" eaLnBrk="1" latinLnBrk="0" hangingPunct="1">
        <a:lnSpc>
          <a:spcPct val="90000"/>
        </a:lnSpc>
        <a:spcBef>
          <a:spcPts val="4567"/>
        </a:spcBef>
        <a:buFont typeface="Arial" panose="020B0604020202020204" pitchFamily="34" charset="0"/>
        <a:buChar char="•"/>
        <a:defRPr sz="12788" kern="1200">
          <a:solidFill>
            <a:schemeClr val="tx1"/>
          </a:solidFill>
          <a:latin typeface="+mn-lt"/>
          <a:ea typeface="+mn-ea"/>
          <a:cs typeface="+mn-cs"/>
        </a:defRPr>
      </a:lvl1pPr>
      <a:lvl2pPr marL="3132049" indent="-1044016" algn="l" defTabSz="4176065" rtl="0" eaLnBrk="1" latinLnBrk="0" hangingPunct="1">
        <a:lnSpc>
          <a:spcPct val="90000"/>
        </a:lnSpc>
        <a:spcBef>
          <a:spcPts val="2284"/>
        </a:spcBef>
        <a:buFont typeface="Arial" panose="020B0604020202020204" pitchFamily="34" charset="0"/>
        <a:buChar char="•"/>
        <a:defRPr sz="10961" kern="1200">
          <a:solidFill>
            <a:schemeClr val="tx1"/>
          </a:solidFill>
          <a:latin typeface="+mn-lt"/>
          <a:ea typeface="+mn-ea"/>
          <a:cs typeface="+mn-cs"/>
        </a:defRPr>
      </a:lvl2pPr>
      <a:lvl3pPr marL="5220081" indent="-1044016" algn="l" defTabSz="4176065" rtl="0" eaLnBrk="1" latinLnBrk="0" hangingPunct="1">
        <a:lnSpc>
          <a:spcPct val="90000"/>
        </a:lnSpc>
        <a:spcBef>
          <a:spcPts val="2284"/>
        </a:spcBef>
        <a:buFont typeface="Arial" panose="020B0604020202020204" pitchFamily="34" charset="0"/>
        <a:buChar char="•"/>
        <a:defRPr sz="9134" kern="1200">
          <a:solidFill>
            <a:schemeClr val="tx1"/>
          </a:solidFill>
          <a:latin typeface="+mn-lt"/>
          <a:ea typeface="+mn-ea"/>
          <a:cs typeface="+mn-cs"/>
        </a:defRPr>
      </a:lvl3pPr>
      <a:lvl4pPr marL="7308113" indent="-1044016" algn="l" defTabSz="4176065" rtl="0" eaLnBrk="1" latinLnBrk="0" hangingPunct="1">
        <a:lnSpc>
          <a:spcPct val="90000"/>
        </a:lnSpc>
        <a:spcBef>
          <a:spcPts val="2284"/>
        </a:spcBef>
        <a:buFont typeface="Arial" panose="020B0604020202020204" pitchFamily="34" charset="0"/>
        <a:buChar char="•"/>
        <a:defRPr sz="8221" kern="1200">
          <a:solidFill>
            <a:schemeClr val="tx1"/>
          </a:solidFill>
          <a:latin typeface="+mn-lt"/>
          <a:ea typeface="+mn-ea"/>
          <a:cs typeface="+mn-cs"/>
        </a:defRPr>
      </a:lvl4pPr>
      <a:lvl5pPr marL="9396146" indent="-1044016" algn="l" defTabSz="4176065" rtl="0" eaLnBrk="1" latinLnBrk="0" hangingPunct="1">
        <a:lnSpc>
          <a:spcPct val="90000"/>
        </a:lnSpc>
        <a:spcBef>
          <a:spcPts val="2284"/>
        </a:spcBef>
        <a:buFont typeface="Arial" panose="020B0604020202020204" pitchFamily="34" charset="0"/>
        <a:buChar char="•"/>
        <a:defRPr sz="8221" kern="1200">
          <a:solidFill>
            <a:schemeClr val="tx1"/>
          </a:solidFill>
          <a:latin typeface="+mn-lt"/>
          <a:ea typeface="+mn-ea"/>
          <a:cs typeface="+mn-cs"/>
        </a:defRPr>
      </a:lvl5pPr>
      <a:lvl6pPr marL="11484178" indent="-1044016" algn="l" defTabSz="4176065" rtl="0" eaLnBrk="1" latinLnBrk="0" hangingPunct="1">
        <a:lnSpc>
          <a:spcPct val="90000"/>
        </a:lnSpc>
        <a:spcBef>
          <a:spcPts val="2284"/>
        </a:spcBef>
        <a:buFont typeface="Arial" panose="020B0604020202020204" pitchFamily="34" charset="0"/>
        <a:buChar char="•"/>
        <a:defRPr sz="8221" kern="1200">
          <a:solidFill>
            <a:schemeClr val="tx1"/>
          </a:solidFill>
          <a:latin typeface="+mn-lt"/>
          <a:ea typeface="+mn-ea"/>
          <a:cs typeface="+mn-cs"/>
        </a:defRPr>
      </a:lvl6pPr>
      <a:lvl7pPr marL="13572211" indent="-1044016" algn="l" defTabSz="4176065" rtl="0" eaLnBrk="1" latinLnBrk="0" hangingPunct="1">
        <a:lnSpc>
          <a:spcPct val="90000"/>
        </a:lnSpc>
        <a:spcBef>
          <a:spcPts val="2284"/>
        </a:spcBef>
        <a:buFont typeface="Arial" panose="020B0604020202020204" pitchFamily="34" charset="0"/>
        <a:buChar char="•"/>
        <a:defRPr sz="8221" kern="1200">
          <a:solidFill>
            <a:schemeClr val="tx1"/>
          </a:solidFill>
          <a:latin typeface="+mn-lt"/>
          <a:ea typeface="+mn-ea"/>
          <a:cs typeface="+mn-cs"/>
        </a:defRPr>
      </a:lvl7pPr>
      <a:lvl8pPr marL="15660243" indent="-1044016" algn="l" defTabSz="4176065" rtl="0" eaLnBrk="1" latinLnBrk="0" hangingPunct="1">
        <a:lnSpc>
          <a:spcPct val="90000"/>
        </a:lnSpc>
        <a:spcBef>
          <a:spcPts val="2284"/>
        </a:spcBef>
        <a:buFont typeface="Arial" panose="020B0604020202020204" pitchFamily="34" charset="0"/>
        <a:buChar char="•"/>
        <a:defRPr sz="8221" kern="1200">
          <a:solidFill>
            <a:schemeClr val="tx1"/>
          </a:solidFill>
          <a:latin typeface="+mn-lt"/>
          <a:ea typeface="+mn-ea"/>
          <a:cs typeface="+mn-cs"/>
        </a:defRPr>
      </a:lvl8pPr>
      <a:lvl9pPr marL="17748275" indent="-1044016" algn="l" defTabSz="4176065" rtl="0" eaLnBrk="1" latinLnBrk="0" hangingPunct="1">
        <a:lnSpc>
          <a:spcPct val="90000"/>
        </a:lnSpc>
        <a:spcBef>
          <a:spcPts val="2284"/>
        </a:spcBef>
        <a:buFont typeface="Arial" panose="020B0604020202020204" pitchFamily="34" charset="0"/>
        <a:buChar char="•"/>
        <a:defRPr sz="8221" kern="1200">
          <a:solidFill>
            <a:schemeClr val="tx1"/>
          </a:solidFill>
          <a:latin typeface="+mn-lt"/>
          <a:ea typeface="+mn-ea"/>
          <a:cs typeface="+mn-cs"/>
        </a:defRPr>
      </a:lvl9pPr>
    </p:bodyStyle>
    <p:otherStyle>
      <a:defPPr>
        <a:defRPr lang="en-US"/>
      </a:defPPr>
      <a:lvl1pPr marL="0" algn="l" defTabSz="4176065" rtl="0" eaLnBrk="1" latinLnBrk="0" hangingPunct="1">
        <a:defRPr sz="8221" kern="1200">
          <a:solidFill>
            <a:schemeClr val="tx1"/>
          </a:solidFill>
          <a:latin typeface="+mn-lt"/>
          <a:ea typeface="+mn-ea"/>
          <a:cs typeface="+mn-cs"/>
        </a:defRPr>
      </a:lvl1pPr>
      <a:lvl2pPr marL="2088032" algn="l" defTabSz="4176065" rtl="0" eaLnBrk="1" latinLnBrk="0" hangingPunct="1">
        <a:defRPr sz="8221" kern="1200">
          <a:solidFill>
            <a:schemeClr val="tx1"/>
          </a:solidFill>
          <a:latin typeface="+mn-lt"/>
          <a:ea typeface="+mn-ea"/>
          <a:cs typeface="+mn-cs"/>
        </a:defRPr>
      </a:lvl2pPr>
      <a:lvl3pPr marL="4176065" algn="l" defTabSz="4176065" rtl="0" eaLnBrk="1" latinLnBrk="0" hangingPunct="1">
        <a:defRPr sz="8221" kern="1200">
          <a:solidFill>
            <a:schemeClr val="tx1"/>
          </a:solidFill>
          <a:latin typeface="+mn-lt"/>
          <a:ea typeface="+mn-ea"/>
          <a:cs typeface="+mn-cs"/>
        </a:defRPr>
      </a:lvl3pPr>
      <a:lvl4pPr marL="6264097" algn="l" defTabSz="4176065" rtl="0" eaLnBrk="1" latinLnBrk="0" hangingPunct="1">
        <a:defRPr sz="8221" kern="1200">
          <a:solidFill>
            <a:schemeClr val="tx1"/>
          </a:solidFill>
          <a:latin typeface="+mn-lt"/>
          <a:ea typeface="+mn-ea"/>
          <a:cs typeface="+mn-cs"/>
        </a:defRPr>
      </a:lvl4pPr>
      <a:lvl5pPr marL="8352130" algn="l" defTabSz="4176065" rtl="0" eaLnBrk="1" latinLnBrk="0" hangingPunct="1">
        <a:defRPr sz="8221" kern="1200">
          <a:solidFill>
            <a:schemeClr val="tx1"/>
          </a:solidFill>
          <a:latin typeface="+mn-lt"/>
          <a:ea typeface="+mn-ea"/>
          <a:cs typeface="+mn-cs"/>
        </a:defRPr>
      </a:lvl5pPr>
      <a:lvl6pPr marL="10440162" algn="l" defTabSz="4176065" rtl="0" eaLnBrk="1" latinLnBrk="0" hangingPunct="1">
        <a:defRPr sz="8221" kern="1200">
          <a:solidFill>
            <a:schemeClr val="tx1"/>
          </a:solidFill>
          <a:latin typeface="+mn-lt"/>
          <a:ea typeface="+mn-ea"/>
          <a:cs typeface="+mn-cs"/>
        </a:defRPr>
      </a:lvl6pPr>
      <a:lvl7pPr marL="12528194" algn="l" defTabSz="4176065" rtl="0" eaLnBrk="1" latinLnBrk="0" hangingPunct="1">
        <a:defRPr sz="8221" kern="1200">
          <a:solidFill>
            <a:schemeClr val="tx1"/>
          </a:solidFill>
          <a:latin typeface="+mn-lt"/>
          <a:ea typeface="+mn-ea"/>
          <a:cs typeface="+mn-cs"/>
        </a:defRPr>
      </a:lvl7pPr>
      <a:lvl8pPr marL="14616227" algn="l" defTabSz="4176065" rtl="0" eaLnBrk="1" latinLnBrk="0" hangingPunct="1">
        <a:defRPr sz="8221" kern="1200">
          <a:solidFill>
            <a:schemeClr val="tx1"/>
          </a:solidFill>
          <a:latin typeface="+mn-lt"/>
          <a:ea typeface="+mn-ea"/>
          <a:cs typeface="+mn-cs"/>
        </a:defRPr>
      </a:lvl8pPr>
      <a:lvl9pPr marL="16704259" algn="l" defTabSz="4176065" rtl="0" eaLnBrk="1" latinLnBrk="0" hangingPunct="1">
        <a:defRPr sz="822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tiff"/><Relationship Id="rId18" Type="http://schemas.microsoft.com/office/2007/relationships/hdphoto" Target="../media/hdphoto4.wdp"/><Relationship Id="rId3" Type="http://schemas.openxmlformats.org/officeDocument/2006/relationships/image" Target="../media/image1.png"/><Relationship Id="rId21" Type="http://schemas.openxmlformats.org/officeDocument/2006/relationships/image" Target="../media/image15.tiff"/><Relationship Id="rId7" Type="http://schemas.openxmlformats.org/officeDocument/2006/relationships/image" Target="../media/image5.gif"/><Relationship Id="rId12" Type="http://schemas.openxmlformats.org/officeDocument/2006/relationships/image" Target="../media/image8.tiff"/><Relationship Id="rId17"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1.jpeg"/><Relationship Id="rId20" Type="http://schemas.openxmlformats.org/officeDocument/2006/relationships/image" Target="../media/image14.tiff"/><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2.wdp"/><Relationship Id="rId5" Type="http://schemas.openxmlformats.org/officeDocument/2006/relationships/image" Target="../media/image3.tiff"/><Relationship Id="rId15" Type="http://schemas.microsoft.com/office/2007/relationships/hdphoto" Target="../media/hdphoto3.wdp"/><Relationship Id="rId10" Type="http://schemas.openxmlformats.org/officeDocument/2006/relationships/image" Target="../media/image7.png"/><Relationship Id="rId19" Type="http://schemas.openxmlformats.org/officeDocument/2006/relationships/image" Target="../media/image13.png"/><Relationship Id="rId4" Type="http://schemas.openxmlformats.org/officeDocument/2006/relationships/image" Target="../media/image2.png"/><Relationship Id="rId9" Type="http://schemas.microsoft.com/office/2007/relationships/hdphoto" Target="../media/hdphoto1.wdp"/><Relationship Id="rId14" Type="http://schemas.openxmlformats.org/officeDocument/2006/relationships/image" Target="../media/image10.png"/><Relationship Id="rId22"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5" name="Text Box 913"/>
          <p:cNvSpPr txBox="1">
            <a:spLocks noChangeArrowheads="1"/>
          </p:cNvSpPr>
          <p:nvPr/>
        </p:nvSpPr>
        <p:spPr bwMode="auto">
          <a:xfrm>
            <a:off x="27733647" y="4126044"/>
            <a:ext cx="13963787" cy="36236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2596" tIns="41304" rIns="82596" bIns="0">
            <a:spAutoFit/>
          </a:bodyPr>
          <a:lstStyle>
            <a:lvl1pPr defTabSz="1019175">
              <a:defRPr sz="2400">
                <a:solidFill>
                  <a:schemeClr val="tx1"/>
                </a:solidFill>
                <a:latin typeface="Times" panose="02020603050405020304" pitchFamily="18" charset="0"/>
              </a:defRPr>
            </a:lvl1pPr>
            <a:lvl2pPr marL="517525" defTabSz="1019175">
              <a:defRPr sz="2400">
                <a:solidFill>
                  <a:schemeClr val="tx1"/>
                </a:solidFill>
                <a:latin typeface="Times" panose="02020603050405020304" pitchFamily="18" charset="0"/>
              </a:defRPr>
            </a:lvl2pPr>
            <a:lvl3pPr marL="1019175" defTabSz="1019175">
              <a:defRPr sz="2400">
                <a:solidFill>
                  <a:schemeClr val="tx1"/>
                </a:solidFill>
                <a:latin typeface="Times" panose="02020603050405020304" pitchFamily="18" charset="0"/>
              </a:defRPr>
            </a:lvl3pPr>
            <a:lvl4pPr marL="1535113" defTabSz="1019175">
              <a:defRPr sz="2400">
                <a:solidFill>
                  <a:schemeClr val="tx1"/>
                </a:solidFill>
                <a:latin typeface="Times" panose="02020603050405020304" pitchFamily="18" charset="0"/>
              </a:defRPr>
            </a:lvl4pPr>
            <a:lvl5pPr marL="2044700" defTabSz="1019175">
              <a:defRPr sz="2400">
                <a:solidFill>
                  <a:schemeClr val="tx1"/>
                </a:solidFill>
                <a:latin typeface="Times" panose="02020603050405020304" pitchFamily="18" charset="0"/>
              </a:defRPr>
            </a:lvl5pPr>
            <a:lvl6pPr marL="2501900" defTabSz="1019175" eaLnBrk="0" fontAlgn="base" hangingPunct="0">
              <a:spcBef>
                <a:spcPct val="0"/>
              </a:spcBef>
              <a:spcAft>
                <a:spcPct val="0"/>
              </a:spcAft>
              <a:defRPr sz="2400">
                <a:solidFill>
                  <a:schemeClr val="tx1"/>
                </a:solidFill>
                <a:latin typeface="Times" panose="02020603050405020304" pitchFamily="18" charset="0"/>
              </a:defRPr>
            </a:lvl6pPr>
            <a:lvl7pPr marL="2959100" defTabSz="1019175" eaLnBrk="0" fontAlgn="base" hangingPunct="0">
              <a:spcBef>
                <a:spcPct val="0"/>
              </a:spcBef>
              <a:spcAft>
                <a:spcPct val="0"/>
              </a:spcAft>
              <a:defRPr sz="2400">
                <a:solidFill>
                  <a:schemeClr val="tx1"/>
                </a:solidFill>
                <a:latin typeface="Times" panose="02020603050405020304" pitchFamily="18" charset="0"/>
              </a:defRPr>
            </a:lvl7pPr>
            <a:lvl8pPr marL="3416300" defTabSz="1019175" eaLnBrk="0" fontAlgn="base" hangingPunct="0">
              <a:spcBef>
                <a:spcPct val="0"/>
              </a:spcBef>
              <a:spcAft>
                <a:spcPct val="0"/>
              </a:spcAft>
              <a:defRPr sz="2400">
                <a:solidFill>
                  <a:schemeClr val="tx1"/>
                </a:solidFill>
                <a:latin typeface="Times" panose="02020603050405020304" pitchFamily="18" charset="0"/>
              </a:defRPr>
            </a:lvl8pPr>
            <a:lvl9pPr marL="3873500" defTabSz="1019175"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endParaRPr lang="en-US" altLang="en-US" sz="2800" b="1"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r>
              <a:rPr lang="en-US" altLang="en-US" sz="3200" b="1" u="sng" dirty="0" smtClean="0">
                <a:effectLst>
                  <a:outerShdw blurRad="38100" dist="38100" dir="2700000" algn="tl">
                    <a:srgbClr val="000000">
                      <a:alpha val="43137"/>
                    </a:srgbClr>
                  </a:outerShdw>
                </a:effectLst>
                <a:latin typeface="Arial" panose="020B0604020202020204" pitchFamily="34" charset="0"/>
              </a:rPr>
              <a:t>OA Results: </a:t>
            </a:r>
            <a:endParaRPr lang="en-US" altLang="en-US" sz="3200" b="1" u="sng" dirty="0">
              <a:effectLst>
                <a:outerShdw blurRad="38100" dist="38100" dir="2700000" algn="tl">
                  <a:srgbClr val="000000">
                    <a:alpha val="43137"/>
                  </a:srgbClr>
                </a:outerShdw>
              </a:effectLst>
              <a:latin typeface="Arial" panose="020B0604020202020204" pitchFamily="34" charset="0"/>
            </a:endParaRPr>
          </a:p>
          <a:p>
            <a:pPr marL="457200" indent="-457200">
              <a:buFont typeface="Arial" panose="020B0604020202020204" pitchFamily="34" charset="0"/>
              <a:buChar char="•"/>
            </a:pPr>
            <a:r>
              <a:rPr lang="en-US" altLang="en-US" sz="3200" b="1" dirty="0">
                <a:latin typeface="Arial" panose="020B0604020202020204" pitchFamily="34" charset="0"/>
              </a:rPr>
              <a:t>T</a:t>
            </a:r>
            <a:r>
              <a:rPr lang="en-US" altLang="en-US" sz="3200" b="1" dirty="0" smtClean="0">
                <a:latin typeface="Arial" panose="020B0604020202020204" pitchFamily="34" charset="0"/>
              </a:rPr>
              <a:t>emporomandibular joint</a:t>
            </a:r>
            <a:r>
              <a:rPr lang="en-US" altLang="en-US" sz="3200" dirty="0" smtClean="0">
                <a:latin typeface="Arial" panose="020B0604020202020204" pitchFamily="34" charset="0"/>
              </a:rPr>
              <a:t>: left </a:t>
            </a:r>
            <a:r>
              <a:rPr lang="en-US" altLang="en-US" sz="3200" dirty="0">
                <a:latin typeface="Arial" panose="020B0604020202020204" pitchFamily="34" charset="0"/>
              </a:rPr>
              <a:t>evidence of </a:t>
            </a:r>
            <a:r>
              <a:rPr lang="en-US" altLang="en-US" sz="3200" dirty="0" smtClean="0">
                <a:latin typeface="Arial" panose="020B0604020202020204" pitchFamily="34" charset="0"/>
              </a:rPr>
              <a:t>lipping at cranium, right side </a:t>
            </a:r>
            <a:r>
              <a:rPr lang="en-US" altLang="en-US" sz="3200" dirty="0">
                <a:latin typeface="Arial" panose="020B0604020202020204" pitchFamily="34" charset="0"/>
              </a:rPr>
              <a:t>had flattening on the mandibular </a:t>
            </a:r>
            <a:r>
              <a:rPr lang="en-US" altLang="en-US" sz="3200" dirty="0" smtClean="0">
                <a:latin typeface="Arial" panose="020B0604020202020204" pitchFamily="34" charset="0"/>
              </a:rPr>
              <a:t>condyle </a:t>
            </a:r>
          </a:p>
          <a:p>
            <a:pPr marL="457200" indent="-457200">
              <a:buFont typeface="Arial" panose="020B0604020202020204" pitchFamily="34" charset="0"/>
              <a:buChar char="•"/>
            </a:pPr>
            <a:r>
              <a:rPr lang="en-US" altLang="en-US" sz="3200" b="1" dirty="0" smtClean="0">
                <a:latin typeface="Arial" panose="020B0604020202020204" pitchFamily="34" charset="0"/>
              </a:rPr>
              <a:t>Arms </a:t>
            </a:r>
            <a:r>
              <a:rPr lang="en-US" altLang="en-US" sz="3200" b="1" dirty="0">
                <a:latin typeface="Arial" panose="020B0604020202020204" pitchFamily="34" charset="0"/>
              </a:rPr>
              <a:t>and </a:t>
            </a:r>
            <a:r>
              <a:rPr lang="en-US" altLang="en-US" sz="3200" b="1" dirty="0" smtClean="0">
                <a:latin typeface="Arial" panose="020B0604020202020204" pitchFamily="34" charset="0"/>
              </a:rPr>
              <a:t>legs</a:t>
            </a:r>
            <a:r>
              <a:rPr lang="en-US" altLang="en-US" sz="3200" dirty="0" smtClean="0">
                <a:latin typeface="Arial" panose="020B0604020202020204" pitchFamily="34" charset="0"/>
              </a:rPr>
              <a:t>: </a:t>
            </a:r>
            <a:r>
              <a:rPr lang="en-US" altLang="en-US" sz="3200" dirty="0">
                <a:latin typeface="Arial" panose="020B0604020202020204" pitchFamily="34" charset="0"/>
              </a:rPr>
              <a:t>minor levels of OA with </a:t>
            </a:r>
            <a:r>
              <a:rPr lang="en-US" altLang="en-US" sz="3200" dirty="0" smtClean="0">
                <a:latin typeface="Arial" panose="020B0604020202020204" pitchFamily="34" charset="0"/>
              </a:rPr>
              <a:t>non-bilateral lipping </a:t>
            </a:r>
            <a:r>
              <a:rPr lang="en-US" altLang="en-US" sz="3200" dirty="0">
                <a:latin typeface="Arial" panose="020B0604020202020204" pitchFamily="34" charset="0"/>
              </a:rPr>
              <a:t>in the left and right </a:t>
            </a:r>
            <a:r>
              <a:rPr lang="en-US" altLang="en-US" sz="3200" dirty="0" smtClean="0">
                <a:latin typeface="Arial" panose="020B0604020202020204" pitchFamily="34" charset="0"/>
              </a:rPr>
              <a:t>elbows and left </a:t>
            </a:r>
            <a:r>
              <a:rPr lang="en-US" altLang="en-US" sz="3200" dirty="0">
                <a:latin typeface="Arial" panose="020B0604020202020204" pitchFamily="34" charset="0"/>
              </a:rPr>
              <a:t>wrist </a:t>
            </a:r>
            <a:endParaRPr lang="en-US" altLang="en-US" sz="3200" dirty="0" smtClean="0">
              <a:latin typeface="Arial" panose="020B0604020202020204" pitchFamily="34" charset="0"/>
            </a:endParaRPr>
          </a:p>
          <a:p>
            <a:pPr marL="457200" indent="-457200">
              <a:buFont typeface="Arial" panose="020B0604020202020204" pitchFamily="34" charset="0"/>
              <a:buChar char="•"/>
            </a:pPr>
            <a:r>
              <a:rPr lang="en-US" altLang="en-US" sz="3200" b="1" dirty="0" smtClean="0">
                <a:latin typeface="Arial" panose="020B0604020202020204" pitchFamily="34" charset="0"/>
              </a:rPr>
              <a:t>Mid-body</a:t>
            </a:r>
            <a:r>
              <a:rPr lang="en-US" altLang="en-US" sz="3200" dirty="0" smtClean="0">
                <a:latin typeface="Arial" panose="020B0604020202020204" pitchFamily="34" charset="0"/>
              </a:rPr>
              <a:t>: medium </a:t>
            </a:r>
            <a:r>
              <a:rPr lang="en-US" altLang="en-US" sz="3200" dirty="0">
                <a:latin typeface="Arial" panose="020B0604020202020204" pitchFamily="34" charset="0"/>
              </a:rPr>
              <a:t>to high levels of OA (lipping, porosity, and osteophyte formation) in both left and right sacroiliac </a:t>
            </a:r>
            <a:r>
              <a:rPr lang="en-US" altLang="en-US" sz="3200" dirty="0" smtClean="0">
                <a:latin typeface="Arial" panose="020B0604020202020204" pitchFamily="34" charset="0"/>
              </a:rPr>
              <a:t>joints and right hip </a:t>
            </a:r>
            <a:endParaRPr lang="en-US" altLang="en-US" sz="3200" dirty="0">
              <a:latin typeface="Arial" panose="020B0604020202020204" pitchFamily="34" charset="0"/>
            </a:endParaRPr>
          </a:p>
          <a:p>
            <a:pPr marL="457200" indent="-457200">
              <a:buFont typeface="Arial" panose="020B0604020202020204" pitchFamily="34" charset="0"/>
              <a:buChar char="•"/>
            </a:pPr>
            <a:r>
              <a:rPr lang="en-US" altLang="en-US" sz="3200" b="1" dirty="0" smtClean="0">
                <a:latin typeface="Arial" panose="020B0604020202020204" pitchFamily="34" charset="0"/>
              </a:rPr>
              <a:t>Spine</a:t>
            </a:r>
            <a:r>
              <a:rPr lang="en-US" altLang="en-US" sz="3200" dirty="0" smtClean="0">
                <a:latin typeface="Arial" panose="020B0604020202020204" pitchFamily="34" charset="0"/>
              </a:rPr>
              <a:t>: lipping </a:t>
            </a:r>
            <a:r>
              <a:rPr lang="en-US" altLang="en-US" sz="3200" dirty="0">
                <a:latin typeface="Arial" panose="020B0604020202020204" pitchFamily="34" charset="0"/>
              </a:rPr>
              <a:t>and osteophyte formation in the lumbar </a:t>
            </a:r>
            <a:r>
              <a:rPr lang="en-US" altLang="en-US" sz="3200" dirty="0" smtClean="0">
                <a:latin typeface="Arial" panose="020B0604020202020204" pitchFamily="34" charset="0"/>
              </a:rPr>
              <a:t>vertebrae</a:t>
            </a:r>
          </a:p>
          <a:p>
            <a:pPr marL="457200" indent="-457200">
              <a:buFont typeface="Arial" panose="020B0604020202020204" pitchFamily="34" charset="0"/>
              <a:buChar char="•"/>
            </a:pPr>
            <a:r>
              <a:rPr lang="en-US" altLang="en-US" sz="3200" b="1" dirty="0" smtClean="0">
                <a:latin typeface="Arial" panose="020B0604020202020204" pitchFamily="34" charset="0"/>
              </a:rPr>
              <a:t>Hands and Feet</a:t>
            </a:r>
            <a:r>
              <a:rPr lang="en-US" altLang="en-US" sz="3200" dirty="0" smtClean="0">
                <a:latin typeface="Arial" panose="020B0604020202020204" pitchFamily="34" charset="0"/>
              </a:rPr>
              <a:t>: multiple </a:t>
            </a:r>
            <a:r>
              <a:rPr lang="en-US" altLang="en-US" sz="3200" dirty="0">
                <a:latin typeface="Arial" panose="020B0604020202020204" pitchFamily="34" charset="0"/>
              </a:rPr>
              <a:t>surfaces within these </a:t>
            </a:r>
            <a:r>
              <a:rPr lang="en-US" altLang="en-US" sz="3200" dirty="0" smtClean="0">
                <a:latin typeface="Arial" panose="020B0604020202020204" pitchFamily="34" charset="0"/>
              </a:rPr>
              <a:t>bones </a:t>
            </a:r>
          </a:p>
          <a:p>
            <a:pPr marL="974725" lvl="1" indent="-457200">
              <a:buFont typeface="Arial" panose="020B0604020202020204" pitchFamily="34" charset="0"/>
              <a:buChar char="•"/>
            </a:pPr>
            <a:r>
              <a:rPr lang="en-US" altLang="en-US" sz="3200" b="1" dirty="0" smtClean="0">
                <a:latin typeface="Arial" panose="020B0604020202020204" pitchFamily="34" charset="0"/>
              </a:rPr>
              <a:t>Pattern </a:t>
            </a:r>
            <a:r>
              <a:rPr lang="en-US" altLang="en-US" sz="3200" b="1" dirty="0">
                <a:latin typeface="Arial" panose="020B0604020202020204" pitchFamily="34" charset="0"/>
              </a:rPr>
              <a:t>of involvement </a:t>
            </a:r>
            <a:r>
              <a:rPr lang="en-US" altLang="en-US" sz="3200" dirty="0" smtClean="0">
                <a:latin typeface="Arial" panose="020B0604020202020204" pitchFamily="34" charset="0"/>
              </a:rPr>
              <a:t>noted in hands (Figure 7) and feet </a:t>
            </a:r>
            <a:r>
              <a:rPr lang="en-US" altLang="en-US" sz="3200" dirty="0">
                <a:latin typeface="Arial" panose="020B0604020202020204" pitchFamily="34" charset="0"/>
              </a:rPr>
              <a:t>(</a:t>
            </a:r>
            <a:r>
              <a:rPr lang="en-US" altLang="en-US" sz="3200" dirty="0" smtClean="0">
                <a:latin typeface="Arial" panose="020B0604020202020204" pitchFamily="34" charset="0"/>
              </a:rPr>
              <a:t>Figure 8)</a:t>
            </a:r>
            <a:endParaRPr lang="en-US" altLang="en-US" sz="3200" dirty="0">
              <a:latin typeface="Arial" panose="020B0604020202020204" pitchFamily="34" charset="0"/>
            </a:endParaRPr>
          </a:p>
          <a:p>
            <a:pPr>
              <a:spcBef>
                <a:spcPts val="0"/>
              </a:spcBef>
            </a:pPr>
            <a:endParaRPr lang="en-US" altLang="en-US" sz="3200" dirty="0">
              <a:latin typeface="Arial" panose="020B0604020202020204" pitchFamily="34" charset="0"/>
            </a:endParaRPr>
          </a:p>
          <a:p>
            <a:pPr>
              <a:spcBef>
                <a:spcPts val="0"/>
              </a:spcBef>
            </a:pPr>
            <a:endParaRPr lang="en-US" altLang="en-US" sz="3200" dirty="0" smtClean="0">
              <a:latin typeface="Arial" panose="020B0604020202020204" pitchFamily="34" charset="0"/>
            </a:endParaRPr>
          </a:p>
          <a:p>
            <a:pPr>
              <a:spcBef>
                <a:spcPts val="0"/>
              </a:spcBef>
            </a:pPr>
            <a:endParaRPr lang="en-US" altLang="en-US" sz="3200" dirty="0">
              <a:latin typeface="Arial" panose="020B0604020202020204" pitchFamily="34" charset="0"/>
            </a:endParaRPr>
          </a:p>
          <a:p>
            <a:pPr>
              <a:spcBef>
                <a:spcPts val="0"/>
              </a:spcBef>
            </a:pPr>
            <a:endParaRPr lang="en-US" altLang="en-US" sz="3200" dirty="0" smtClean="0">
              <a:latin typeface="Arial" panose="020B0604020202020204" pitchFamily="34" charset="0"/>
            </a:endParaRPr>
          </a:p>
          <a:p>
            <a:pPr>
              <a:spcBef>
                <a:spcPts val="0"/>
              </a:spcBef>
            </a:pPr>
            <a:endParaRPr lang="en-US" altLang="en-US" sz="3200" dirty="0">
              <a:latin typeface="Arial" panose="020B0604020202020204" pitchFamily="34" charset="0"/>
            </a:endParaRPr>
          </a:p>
          <a:p>
            <a:pPr>
              <a:spcBef>
                <a:spcPts val="0"/>
              </a:spcBef>
            </a:pPr>
            <a:endParaRPr lang="en-US" altLang="en-US" sz="3200" dirty="0" smtClean="0">
              <a:latin typeface="Arial" panose="020B0604020202020204" pitchFamily="34" charset="0"/>
            </a:endParaRPr>
          </a:p>
          <a:p>
            <a:pPr>
              <a:spcBef>
                <a:spcPts val="0"/>
              </a:spcBef>
            </a:pPr>
            <a:endParaRPr lang="en-US" altLang="en-US" sz="3200" dirty="0">
              <a:latin typeface="Arial" panose="020B0604020202020204" pitchFamily="34" charset="0"/>
            </a:endParaRPr>
          </a:p>
          <a:p>
            <a:pPr>
              <a:spcBef>
                <a:spcPts val="0"/>
              </a:spcBef>
            </a:pPr>
            <a:endParaRPr lang="en-US" altLang="en-US" sz="3200" dirty="0" smtClean="0">
              <a:latin typeface="Arial" panose="020B0604020202020204" pitchFamily="34" charset="0"/>
            </a:endParaRPr>
          </a:p>
          <a:p>
            <a:pPr>
              <a:spcBef>
                <a:spcPts val="0"/>
              </a:spcBef>
            </a:pPr>
            <a:endParaRPr lang="en-US" altLang="en-US" sz="3200" dirty="0">
              <a:latin typeface="Arial" panose="020B0604020202020204" pitchFamily="34" charset="0"/>
            </a:endParaRPr>
          </a:p>
          <a:p>
            <a:pPr>
              <a:spcBef>
                <a:spcPts val="0"/>
              </a:spcBef>
            </a:pPr>
            <a:endParaRPr lang="en-US" altLang="en-US" sz="3200" dirty="0" smtClean="0">
              <a:latin typeface="Arial" panose="020B0604020202020204" pitchFamily="34" charset="0"/>
            </a:endParaRPr>
          </a:p>
          <a:p>
            <a:pPr>
              <a:spcBef>
                <a:spcPts val="0"/>
              </a:spcBef>
            </a:pPr>
            <a:endParaRPr lang="en-US" altLang="en-US" sz="3200" dirty="0">
              <a:latin typeface="Arial" panose="020B0604020202020204" pitchFamily="34" charset="0"/>
            </a:endParaRPr>
          </a:p>
          <a:p>
            <a:pPr>
              <a:spcBef>
                <a:spcPts val="0"/>
              </a:spcBef>
            </a:pPr>
            <a:endParaRPr lang="en-US" altLang="en-US" sz="3200" dirty="0" smtClean="0">
              <a:latin typeface="Arial" panose="020B0604020202020204" pitchFamily="34" charset="0"/>
            </a:endParaRPr>
          </a:p>
          <a:p>
            <a:pPr>
              <a:spcBef>
                <a:spcPts val="0"/>
              </a:spcBef>
            </a:pPr>
            <a:endParaRPr lang="en-US" altLang="en-US" sz="3200" dirty="0">
              <a:latin typeface="Arial" panose="020B0604020202020204" pitchFamily="34" charset="0"/>
            </a:endParaRPr>
          </a:p>
          <a:p>
            <a:endParaRPr lang="en-US" altLang="en-US" sz="3200" dirty="0">
              <a:latin typeface="Arial" panose="020B0604020202020204" pitchFamily="34" charset="0"/>
            </a:endParaRPr>
          </a:p>
          <a:p>
            <a:pPr algn="ctr"/>
            <a:endParaRPr lang="en-US" altLang="en-US" sz="3200" b="1" u="sng" dirty="0" smtClean="0">
              <a:effectLst>
                <a:outerShdw blurRad="38100" dist="38100" dir="2700000" algn="tl">
                  <a:srgbClr val="000000">
                    <a:alpha val="43137"/>
                  </a:srgbClr>
                </a:outerShdw>
              </a:effectLst>
              <a:latin typeface="Arial" panose="020B0604020202020204" pitchFamily="34" charset="0"/>
            </a:endParaRPr>
          </a:p>
          <a:p>
            <a:pPr algn="ctr"/>
            <a:endParaRPr lang="en-US" altLang="en-US" sz="1600" b="1" u="sng" dirty="0" smtClean="0">
              <a:effectLst>
                <a:outerShdw blurRad="38100" dist="38100" dir="2700000" algn="tl">
                  <a:srgbClr val="000000">
                    <a:alpha val="43137"/>
                  </a:srgbClr>
                </a:outerShdw>
              </a:effectLst>
              <a:latin typeface="Arial" panose="020B0604020202020204" pitchFamily="34" charset="0"/>
            </a:endParaRPr>
          </a:p>
          <a:p>
            <a:pPr algn="ctr"/>
            <a:r>
              <a:rPr lang="en-US" altLang="en-US" sz="3600" b="1" u="sng" dirty="0" smtClean="0">
                <a:effectLst>
                  <a:outerShdw blurRad="38100" dist="38100" dir="2700000" algn="tl">
                    <a:srgbClr val="000000">
                      <a:alpha val="43137"/>
                    </a:srgbClr>
                  </a:outerShdw>
                </a:effectLst>
                <a:latin typeface="Arial" panose="020B0604020202020204" pitchFamily="34" charset="0"/>
              </a:rPr>
              <a:t>Discussion </a:t>
            </a:r>
            <a:r>
              <a:rPr lang="en-US" altLang="en-US" sz="3600" b="1" u="sng" dirty="0">
                <a:effectLst>
                  <a:outerShdw blurRad="38100" dist="38100" dir="2700000" algn="tl">
                    <a:srgbClr val="000000">
                      <a:alpha val="43137"/>
                    </a:srgbClr>
                  </a:outerShdw>
                </a:effectLst>
                <a:latin typeface="Arial" panose="020B0604020202020204" pitchFamily="34" charset="0"/>
              </a:rPr>
              <a:t>&amp; </a:t>
            </a:r>
            <a:r>
              <a:rPr lang="en-US" altLang="en-US" sz="3600" b="1" u="sng" dirty="0" smtClean="0">
                <a:effectLst>
                  <a:outerShdw blurRad="38100" dist="38100" dir="2700000" algn="tl">
                    <a:srgbClr val="000000">
                      <a:alpha val="43137"/>
                    </a:srgbClr>
                  </a:outerShdw>
                </a:effectLst>
                <a:latin typeface="Arial" panose="020B0604020202020204" pitchFamily="34" charset="0"/>
              </a:rPr>
              <a:t>Conclusions</a:t>
            </a:r>
            <a:endParaRPr lang="en-US" altLang="en-US" sz="1400" b="1" u="sng" dirty="0">
              <a:effectLst>
                <a:outerShdw blurRad="38100" dist="38100" dir="2700000" algn="tl">
                  <a:srgbClr val="000000">
                    <a:alpha val="43137"/>
                  </a:srgbClr>
                </a:outerShdw>
              </a:effectLst>
              <a:latin typeface="Arial" panose="020B0604020202020204" pitchFamily="34" charset="0"/>
            </a:endParaRPr>
          </a:p>
          <a:p>
            <a:r>
              <a:rPr lang="en-US" altLang="en-US" sz="3200" dirty="0">
                <a:latin typeface="Arial" panose="020B0604020202020204" pitchFamily="34" charset="0"/>
              </a:rPr>
              <a:t>	</a:t>
            </a:r>
            <a:r>
              <a:rPr lang="en-US" altLang="en-US" sz="3200" dirty="0" smtClean="0">
                <a:latin typeface="Arial" panose="020B0604020202020204" pitchFamily="34" charset="0"/>
              </a:rPr>
              <a:t>There is no one </a:t>
            </a:r>
            <a:r>
              <a:rPr lang="en-US" altLang="en-US" sz="3200" dirty="0">
                <a:latin typeface="Arial" panose="020B0604020202020204" pitchFamily="34" charset="0"/>
              </a:rPr>
              <a:t>definitive pattern of skeletal evidence pointing to CJ-35250’s occupation. </a:t>
            </a:r>
            <a:r>
              <a:rPr lang="en-US" altLang="en-US" sz="3200" dirty="0" smtClean="0">
                <a:latin typeface="Arial" panose="020B0604020202020204" pitchFamily="34" charset="0"/>
              </a:rPr>
              <a:t>The </a:t>
            </a:r>
            <a:r>
              <a:rPr lang="en-US" altLang="en-US" sz="3200" dirty="0">
                <a:latin typeface="Arial" panose="020B0604020202020204" pitchFamily="34" charset="0"/>
              </a:rPr>
              <a:t>evidence of MSM and OA in the hands and feet, especially for her age, along with the higher levels of MSM in the forearm musculature could indicate precision tasks like </a:t>
            </a:r>
            <a:r>
              <a:rPr lang="en-US" altLang="en-US" sz="3200" dirty="0" smtClean="0">
                <a:latin typeface="Arial" panose="020B0604020202020204" pitchFamily="34" charset="0"/>
              </a:rPr>
              <a:t>crafting (Becker 2013). </a:t>
            </a:r>
            <a:r>
              <a:rPr lang="en-US" altLang="en-US" sz="3200" dirty="0">
                <a:latin typeface="Arial" panose="020B0604020202020204" pitchFamily="34" charset="0"/>
              </a:rPr>
              <a:t>Modern studies (Arnold and </a:t>
            </a:r>
            <a:r>
              <a:rPr lang="en-US" altLang="en-US" sz="3200" dirty="0" err="1">
                <a:latin typeface="Arial" panose="020B0604020202020204" pitchFamily="34" charset="0"/>
              </a:rPr>
              <a:t>Espejo</a:t>
            </a:r>
            <a:r>
              <a:rPr lang="en-US" altLang="en-US" sz="3200" dirty="0">
                <a:latin typeface="Arial" panose="020B0604020202020204" pitchFamily="34" charset="0"/>
              </a:rPr>
              <a:t> 2015; </a:t>
            </a:r>
            <a:r>
              <a:rPr lang="en-US" altLang="en-US" sz="3200" dirty="0" err="1">
                <a:latin typeface="Arial" panose="020B0604020202020204" pitchFamily="34" charset="0"/>
              </a:rPr>
              <a:t>Druc</a:t>
            </a:r>
            <a:r>
              <a:rPr lang="en-US" altLang="en-US" sz="3200" dirty="0">
                <a:latin typeface="Arial" panose="020B0604020202020204" pitchFamily="34" charset="0"/>
              </a:rPr>
              <a:t> </a:t>
            </a:r>
            <a:r>
              <a:rPr lang="en-US" altLang="en-US" sz="3200" dirty="0" smtClean="0">
                <a:latin typeface="Arial" panose="020B0604020202020204" pitchFamily="34" charset="0"/>
              </a:rPr>
              <a:t>2016) </a:t>
            </a:r>
            <a:r>
              <a:rPr lang="en-US" altLang="en-US" sz="3200" dirty="0">
                <a:latin typeface="Arial" panose="020B0604020202020204" pitchFamily="34" charset="0"/>
              </a:rPr>
              <a:t>of Andean potters and weavers show that both hands and feet </a:t>
            </a:r>
            <a:r>
              <a:rPr lang="en-US" altLang="en-US" sz="3200" dirty="0" smtClean="0">
                <a:latin typeface="Arial" panose="020B0604020202020204" pitchFamily="34" charset="0"/>
              </a:rPr>
              <a:t>can be </a:t>
            </a:r>
            <a:r>
              <a:rPr lang="en-US" altLang="en-US" sz="3200" dirty="0">
                <a:latin typeface="Arial" panose="020B0604020202020204" pitchFamily="34" charset="0"/>
              </a:rPr>
              <a:t>used in the process of manufacturing cloth and designs in cloth </a:t>
            </a:r>
            <a:r>
              <a:rPr lang="en-US" altLang="en-US" sz="3200" dirty="0" smtClean="0">
                <a:latin typeface="Arial" panose="020B0604020202020204" pitchFamily="34" charset="0"/>
              </a:rPr>
              <a:t>(Figure 9), </a:t>
            </a:r>
            <a:r>
              <a:rPr lang="en-US" altLang="en-US" sz="3200" dirty="0">
                <a:latin typeface="Arial" panose="020B0604020202020204" pitchFamily="34" charset="0"/>
              </a:rPr>
              <a:t>as well as in shaping ceramics </a:t>
            </a:r>
            <a:r>
              <a:rPr lang="en-US" altLang="en-US" sz="3200" dirty="0" smtClean="0">
                <a:latin typeface="Arial" panose="020B0604020202020204" pitchFamily="34" charset="0"/>
              </a:rPr>
              <a:t>(Figure 10). </a:t>
            </a:r>
          </a:p>
          <a:p>
            <a:endParaRPr lang="en-US" altLang="en-US" sz="3200" dirty="0">
              <a:latin typeface="Arial" panose="020B0604020202020204" pitchFamily="34" charset="0"/>
            </a:endParaRPr>
          </a:p>
          <a:p>
            <a:endParaRPr lang="en-US" altLang="en-US" sz="3200" dirty="0" smtClean="0">
              <a:latin typeface="Arial" panose="020B0604020202020204" pitchFamily="34" charset="0"/>
            </a:endParaRPr>
          </a:p>
          <a:p>
            <a:endParaRPr lang="en-US" altLang="en-US" sz="3200" dirty="0">
              <a:latin typeface="Arial" panose="020B0604020202020204" pitchFamily="34" charset="0"/>
            </a:endParaRPr>
          </a:p>
          <a:p>
            <a:endParaRPr lang="en-US" altLang="en-US" sz="3200" dirty="0" smtClean="0">
              <a:latin typeface="Arial" panose="020B0604020202020204" pitchFamily="34" charset="0"/>
            </a:endParaRPr>
          </a:p>
          <a:p>
            <a:endParaRPr lang="en-US" altLang="en-US" sz="3200" dirty="0">
              <a:latin typeface="Arial" panose="020B0604020202020204" pitchFamily="34" charset="0"/>
            </a:endParaRPr>
          </a:p>
          <a:p>
            <a:endParaRPr lang="en-US" altLang="en-US" sz="3200" dirty="0" smtClean="0">
              <a:latin typeface="Arial" panose="020B0604020202020204" pitchFamily="34" charset="0"/>
            </a:endParaRPr>
          </a:p>
          <a:p>
            <a:endParaRPr lang="en-US" altLang="en-US" sz="3200" dirty="0">
              <a:latin typeface="Arial" panose="020B0604020202020204" pitchFamily="34" charset="0"/>
            </a:endParaRPr>
          </a:p>
          <a:p>
            <a:endParaRPr lang="en-US" altLang="en-US" sz="3200" dirty="0" smtClean="0">
              <a:latin typeface="Arial" panose="020B0604020202020204" pitchFamily="34" charset="0"/>
            </a:endParaRPr>
          </a:p>
          <a:p>
            <a:endParaRPr lang="en-US" altLang="en-US" sz="3200" dirty="0">
              <a:latin typeface="Arial" panose="020B0604020202020204" pitchFamily="34" charset="0"/>
            </a:endParaRPr>
          </a:p>
          <a:p>
            <a:endParaRPr lang="en-US" altLang="en-US" sz="3200" dirty="0" smtClean="0">
              <a:latin typeface="Arial" panose="020B0604020202020204" pitchFamily="34" charset="0"/>
            </a:endParaRPr>
          </a:p>
          <a:p>
            <a:endParaRPr lang="en-US" altLang="en-US" sz="3200" dirty="0">
              <a:latin typeface="Arial" panose="020B0604020202020204" pitchFamily="34" charset="0"/>
            </a:endParaRPr>
          </a:p>
          <a:p>
            <a:endParaRPr lang="en-US" altLang="en-US" sz="3200" dirty="0">
              <a:latin typeface="Arial" panose="020B0604020202020204" pitchFamily="34" charset="0"/>
            </a:endParaRPr>
          </a:p>
          <a:p>
            <a:endParaRPr lang="en-US" altLang="en-US" sz="1100" dirty="0" smtClean="0">
              <a:latin typeface="Arial" panose="020B0604020202020204" pitchFamily="34" charset="0"/>
            </a:endParaRPr>
          </a:p>
          <a:p>
            <a:r>
              <a:rPr lang="en-US" altLang="en-US" sz="3200" dirty="0" smtClean="0">
                <a:latin typeface="Arial" panose="020B0604020202020204" pitchFamily="34" charset="0"/>
              </a:rPr>
              <a:t>The OA and MSM evidence </a:t>
            </a:r>
            <a:r>
              <a:rPr lang="en-US" altLang="en-US" sz="3200" dirty="0">
                <a:latin typeface="Arial" panose="020B0604020202020204" pitchFamily="34" charset="0"/>
              </a:rPr>
              <a:t>could be part of </a:t>
            </a:r>
            <a:r>
              <a:rPr lang="en-US" altLang="en-US" sz="3200" dirty="0" smtClean="0">
                <a:latin typeface="Arial" panose="020B0604020202020204" pitchFamily="34" charset="0"/>
              </a:rPr>
              <a:t>repeated </a:t>
            </a:r>
            <a:r>
              <a:rPr lang="en-US" altLang="en-US" sz="3200" dirty="0">
                <a:latin typeface="Arial" panose="020B0604020202020204" pitchFamily="34" charset="0"/>
              </a:rPr>
              <a:t>plantar-facing</a:t>
            </a:r>
            <a:r>
              <a:rPr lang="en-US" altLang="en-US" sz="3200" dirty="0" smtClean="0">
                <a:latin typeface="Arial" panose="020B0604020202020204" pitchFamily="34" charset="0"/>
              </a:rPr>
              <a:t> motions. Strong </a:t>
            </a:r>
            <a:r>
              <a:rPr lang="en-US" altLang="en-US" sz="3200" dirty="0">
                <a:latin typeface="Arial" panose="020B0604020202020204" pitchFamily="34" charset="0"/>
              </a:rPr>
              <a:t>MSM in hand musculature and evidence of OA in the wrist and fingers of CJ-35250 further support </a:t>
            </a:r>
            <a:r>
              <a:rPr lang="en-US" altLang="en-US" sz="3200" dirty="0" smtClean="0">
                <a:latin typeface="Arial" panose="020B0604020202020204" pitchFamily="34" charset="0"/>
              </a:rPr>
              <a:t>heavy, repetitive </a:t>
            </a:r>
            <a:r>
              <a:rPr lang="en-US" altLang="en-US" sz="3200" dirty="0">
                <a:latin typeface="Arial" panose="020B0604020202020204" pitchFamily="34" charset="0"/>
              </a:rPr>
              <a:t>work in forearms, wrists, hands, and fingers. </a:t>
            </a:r>
            <a:r>
              <a:rPr lang="en-US" altLang="en-US" sz="3200" dirty="0" smtClean="0">
                <a:latin typeface="Arial" panose="020B0604020202020204" pitchFamily="34" charset="0"/>
              </a:rPr>
              <a:t>As CJ-35250’s </a:t>
            </a:r>
            <a:r>
              <a:rPr lang="en-US" altLang="en-US" sz="3200" dirty="0">
                <a:latin typeface="Arial" panose="020B0604020202020204" pitchFamily="34" charset="0"/>
              </a:rPr>
              <a:t>burial lacks the ceramic molds and patterns of broken sherds noted in temporally later </a:t>
            </a:r>
            <a:r>
              <a:rPr lang="en-US" altLang="en-US" sz="3200" b="1" dirty="0">
                <a:latin typeface="Arial" panose="020B0604020202020204" pitchFamily="34" charset="0"/>
              </a:rPr>
              <a:t>CJ</a:t>
            </a:r>
            <a:r>
              <a:rPr lang="en-US" altLang="en-US" sz="3200" dirty="0">
                <a:latin typeface="Arial" panose="020B0604020202020204" pitchFamily="34" charset="0"/>
              </a:rPr>
              <a:t> burials (ca. 800-1000) </a:t>
            </a:r>
            <a:r>
              <a:rPr lang="en-US" altLang="en-US" sz="3200" dirty="0" smtClean="0">
                <a:latin typeface="Arial" panose="020B0604020202020204" pitchFamily="34" charset="0"/>
              </a:rPr>
              <a:t>(Rivera 2003), it is also possible that she </a:t>
            </a:r>
            <a:r>
              <a:rPr lang="en-US" altLang="en-US" sz="3200" dirty="0">
                <a:latin typeface="Arial" panose="020B0604020202020204" pitchFamily="34" charset="0"/>
              </a:rPr>
              <a:t>was a </a:t>
            </a:r>
            <a:r>
              <a:rPr lang="en-US" altLang="en-US" sz="3200" dirty="0" smtClean="0">
                <a:latin typeface="Arial" panose="020B0604020202020204" pitchFamily="34" charset="0"/>
              </a:rPr>
              <a:t>weaver. </a:t>
            </a:r>
            <a:r>
              <a:rPr lang="en-US" altLang="en-US" sz="3200" dirty="0">
                <a:latin typeface="Arial" panose="020B0604020202020204" pitchFamily="34" charset="0"/>
              </a:rPr>
              <a:t>However, any textiles buried with her have long since decayed. It is also </a:t>
            </a:r>
            <a:r>
              <a:rPr lang="en-US" altLang="en-US" sz="3200" dirty="0" smtClean="0">
                <a:latin typeface="Arial" panose="020B0604020202020204" pitchFamily="34" charset="0"/>
              </a:rPr>
              <a:t>conceivable </a:t>
            </a:r>
            <a:r>
              <a:rPr lang="en-US" altLang="en-US" sz="3200" dirty="0">
                <a:latin typeface="Arial" panose="020B0604020202020204" pitchFamily="34" charset="0"/>
              </a:rPr>
              <a:t>she was a metalworker from the gold mask present in her burial and skeletal evidence of crafting. Future research will explore if there is a hand-foot pattern noted in metal </a:t>
            </a:r>
            <a:r>
              <a:rPr lang="en-US" altLang="en-US" sz="3200" dirty="0" smtClean="0">
                <a:latin typeface="Arial" panose="020B0604020202020204" pitchFamily="34" charset="0"/>
              </a:rPr>
              <a:t>work and/or patterns of bone </a:t>
            </a:r>
            <a:r>
              <a:rPr lang="en-US" altLang="en-US" sz="3200" dirty="0">
                <a:latin typeface="Arial" panose="020B0604020202020204" pitchFamily="34" charset="0"/>
              </a:rPr>
              <a:t>involvement in </a:t>
            </a:r>
            <a:r>
              <a:rPr lang="en-US" altLang="en-US" sz="3200" dirty="0" smtClean="0">
                <a:latin typeface="Arial" panose="020B0604020202020204" pitchFamily="34" charset="0"/>
              </a:rPr>
              <a:t>other areas </a:t>
            </a:r>
            <a:r>
              <a:rPr lang="en-US" altLang="en-US" sz="3200" dirty="0">
                <a:latin typeface="Arial" panose="020B0604020202020204" pitchFamily="34" charset="0"/>
              </a:rPr>
              <a:t>with better preservation of Tiwanaku textiles (e.g. Moquegua, Peru</a:t>
            </a:r>
            <a:r>
              <a:rPr lang="en-US" altLang="en-US" sz="3200" dirty="0" smtClean="0">
                <a:latin typeface="Arial" panose="020B0604020202020204" pitchFamily="34" charset="0"/>
              </a:rPr>
              <a:t>). </a:t>
            </a:r>
          </a:p>
          <a:p>
            <a:r>
              <a:rPr lang="en-US" altLang="en-US" sz="3200" b="1" u="sng" dirty="0" smtClean="0">
                <a:effectLst>
                  <a:outerShdw blurRad="38100" dist="38100" dir="2700000" algn="tl">
                    <a:srgbClr val="000000">
                      <a:alpha val="43137"/>
                    </a:srgbClr>
                  </a:outerShdw>
                </a:effectLst>
                <a:latin typeface="Arial" panose="020B0604020202020204" pitchFamily="34" charset="0"/>
              </a:rPr>
              <a:t>Acknowledgements</a:t>
            </a:r>
            <a:r>
              <a:rPr lang="en-US" altLang="en-US" sz="3200" dirty="0">
                <a:latin typeface="Arial" panose="020B0604020202020204" pitchFamily="34" charset="0"/>
              </a:rPr>
              <a:t>: The Bolivian Ministry of Culture, the town of Tiwanaku, Deborah Blom, Kelly Knudson, John Janusek, Corey Bowen, UCR, and grant funding provided by the National Science Foundation</a:t>
            </a:r>
            <a:r>
              <a:rPr lang="en-US" altLang="en-US" sz="3200" dirty="0" smtClean="0">
                <a:latin typeface="Arial" panose="020B0604020202020204" pitchFamily="34" charset="0"/>
              </a:rPr>
              <a:t>.</a:t>
            </a:r>
            <a:endParaRPr lang="en-US" altLang="en-US" sz="3200" dirty="0">
              <a:latin typeface="Arial" panose="020B0604020202020204" pitchFamily="34" charset="0"/>
            </a:endParaRPr>
          </a:p>
        </p:txBody>
      </p:sp>
      <p:graphicFrame>
        <p:nvGraphicFramePr>
          <p:cNvPr id="4043" name="Table 4042"/>
          <p:cNvGraphicFramePr>
            <a:graphicFrameLocks noGrp="1"/>
          </p:cNvGraphicFramePr>
          <p:nvPr>
            <p:extLst>
              <p:ext uri="{D42A27DB-BD31-4B8C-83A1-F6EECF244321}">
                <p14:modId xmlns:p14="http://schemas.microsoft.com/office/powerpoint/2010/main" val="525716862"/>
              </p:ext>
            </p:extLst>
          </p:nvPr>
        </p:nvGraphicFramePr>
        <p:xfrm>
          <a:off x="27603399" y="40079579"/>
          <a:ext cx="14157375" cy="3053080"/>
        </p:xfrm>
        <a:graphic>
          <a:graphicData uri="http://schemas.openxmlformats.org/drawingml/2006/table">
            <a:tbl>
              <a:tblPr firstRow="1" firstCol="1" bandRow="1">
                <a:tableStyleId>{F5AB1C69-6EDB-4FF4-983F-18BD219EF322}</a:tableStyleId>
              </a:tblPr>
              <a:tblGrid>
                <a:gridCol w="6351834"/>
                <a:gridCol w="7805541"/>
              </a:tblGrid>
              <a:tr h="2593999">
                <a:tc>
                  <a:txBody>
                    <a:bodyPr/>
                    <a:lstStyle/>
                    <a:p>
                      <a:pPr marL="457200" marR="0" indent="-457200">
                        <a:spcBef>
                          <a:spcPts val="0"/>
                        </a:spcBef>
                        <a:spcAft>
                          <a:spcPts val="0"/>
                        </a:spcAft>
                      </a:pPr>
                      <a:r>
                        <a:rPr lang="en-US" sz="1200" dirty="0" err="1">
                          <a:solidFill>
                            <a:schemeClr val="tx1"/>
                          </a:solidFill>
                          <a:effectLst/>
                          <a:latin typeface="Arial" panose="020B0604020202020204" pitchFamily="34" charset="0"/>
                          <a:cs typeface="Arial" panose="020B0604020202020204" pitchFamily="34" charset="0"/>
                        </a:rPr>
                        <a:t>Albarracín-Jordán</a:t>
                      </a:r>
                      <a:r>
                        <a:rPr lang="en-US" sz="1200" dirty="0">
                          <a:solidFill>
                            <a:schemeClr val="tx1"/>
                          </a:solidFill>
                          <a:effectLst/>
                          <a:latin typeface="Arial" panose="020B0604020202020204" pitchFamily="34" charset="0"/>
                          <a:cs typeface="Arial" panose="020B0604020202020204" pitchFamily="34" charset="0"/>
                        </a:rPr>
                        <a:t> J. 1996. Tiwanaku settlement system: the integration of nested hierarchies in the lower Tiwanaku Valley. Latin American Antiquity 7(3):183-210.</a:t>
                      </a:r>
                    </a:p>
                    <a:p>
                      <a:pPr marL="457200" marR="0" indent="-457200">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Arnold DY, and </a:t>
                      </a:r>
                      <a:r>
                        <a:rPr lang="en-US" sz="1200" dirty="0" err="1">
                          <a:solidFill>
                            <a:schemeClr val="tx1"/>
                          </a:solidFill>
                          <a:effectLst/>
                          <a:latin typeface="Arial" panose="020B0604020202020204" pitchFamily="34" charset="0"/>
                          <a:cs typeface="Arial" panose="020B0604020202020204" pitchFamily="34" charset="0"/>
                        </a:rPr>
                        <a:t>Espejo</a:t>
                      </a:r>
                      <a:r>
                        <a:rPr lang="en-US" sz="1200" dirty="0">
                          <a:solidFill>
                            <a:schemeClr val="tx1"/>
                          </a:solidFill>
                          <a:effectLst/>
                          <a:latin typeface="Arial" panose="020B0604020202020204" pitchFamily="34" charset="0"/>
                          <a:cs typeface="Arial" panose="020B0604020202020204" pitchFamily="34" charset="0"/>
                        </a:rPr>
                        <a:t> E. 2015. The Andean Science of Weaving: Structures and Techniques for Warp-Faced Weaves. New York: Thames &amp; Hudson.</a:t>
                      </a:r>
                    </a:p>
                    <a:p>
                      <a:pPr marL="457200" marR="0" indent="-457200">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Bass W. 1981. Human osteology:  a laboratory and field manual of the human skeleton. Columbia, MO: Missouri Archaeological Society.</a:t>
                      </a:r>
                    </a:p>
                    <a:p>
                      <a:pPr marL="457200" marR="0" indent="-457200">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Becker SK. 2013. Labor and the Rise of the Tiwanaku State (AD 500-1100): A Bioarchaeological Study of Activity Patterns. Chapel Hill, NC: University of North Carolina, Chapel Hill.</a:t>
                      </a:r>
                    </a:p>
                    <a:p>
                      <a:pPr marL="457200" marR="0" indent="-457200">
                        <a:spcBef>
                          <a:spcPts val="0"/>
                        </a:spcBef>
                        <a:spcAft>
                          <a:spcPts val="0"/>
                        </a:spcAft>
                      </a:pPr>
                      <a:r>
                        <a:rPr lang="en-US" sz="1200" dirty="0" err="1" smtClean="0">
                          <a:solidFill>
                            <a:schemeClr val="tx1"/>
                          </a:solidFill>
                          <a:effectLst/>
                          <a:latin typeface="Arial" panose="020B0604020202020204" pitchFamily="34" charset="0"/>
                          <a:cs typeface="Arial" panose="020B0604020202020204" pitchFamily="34" charset="0"/>
                        </a:rPr>
                        <a:t>Druc</a:t>
                      </a:r>
                      <a:r>
                        <a:rPr lang="en-US" sz="1200" dirty="0" smtClean="0">
                          <a:solidFill>
                            <a:schemeClr val="tx1"/>
                          </a:solidFill>
                          <a:effectLst/>
                          <a:latin typeface="Arial" panose="020B0604020202020204" pitchFamily="34" charset="0"/>
                          <a:cs typeface="Arial" panose="020B0604020202020204" pitchFamily="34" charset="0"/>
                        </a:rPr>
                        <a:t> </a:t>
                      </a:r>
                      <a:r>
                        <a:rPr lang="en-US" sz="1200" dirty="0">
                          <a:solidFill>
                            <a:schemeClr val="tx1"/>
                          </a:solidFill>
                          <a:effectLst/>
                          <a:latin typeface="Arial" panose="020B0604020202020204" pitchFamily="34" charset="0"/>
                          <a:cs typeface="Arial" panose="020B0604020202020204" pitchFamily="34" charset="0"/>
                        </a:rPr>
                        <a:t>IC. 2016. Traditional Potters: from the Andes to Vietnam: Deep University Press.</a:t>
                      </a:r>
                    </a:p>
                    <a:p>
                      <a:pPr marL="457200" marR="0" indent="-457200">
                        <a:spcBef>
                          <a:spcPts val="0"/>
                        </a:spcBef>
                        <a:spcAft>
                          <a:spcPts val="0"/>
                        </a:spcAft>
                      </a:pPr>
                      <a:r>
                        <a:rPr lang="en-US" sz="1200" dirty="0" err="1">
                          <a:solidFill>
                            <a:schemeClr val="tx1"/>
                          </a:solidFill>
                          <a:effectLst/>
                          <a:latin typeface="Arial" panose="020B0604020202020204" pitchFamily="34" charset="0"/>
                          <a:cs typeface="Arial" panose="020B0604020202020204" pitchFamily="34" charset="0"/>
                        </a:rPr>
                        <a:t>Geisso</a:t>
                      </a:r>
                      <a:r>
                        <a:rPr lang="en-US" sz="1200" dirty="0">
                          <a:solidFill>
                            <a:schemeClr val="tx1"/>
                          </a:solidFill>
                          <a:effectLst/>
                          <a:latin typeface="Arial" panose="020B0604020202020204" pitchFamily="34" charset="0"/>
                          <a:cs typeface="Arial" panose="020B0604020202020204" pitchFamily="34" charset="0"/>
                        </a:rPr>
                        <a:t> M. 2011. Stone Tool Production in the Tiwanaku heartland: the Impact of State Emergence and Expansion on Local Households. Oxford: </a:t>
                      </a:r>
                      <a:r>
                        <a:rPr lang="en-US" sz="1200" dirty="0" err="1">
                          <a:solidFill>
                            <a:schemeClr val="tx1"/>
                          </a:solidFill>
                          <a:effectLst/>
                          <a:latin typeface="Arial" panose="020B0604020202020204" pitchFamily="34" charset="0"/>
                          <a:cs typeface="Arial" panose="020B0604020202020204" pitchFamily="34" charset="0"/>
                        </a:rPr>
                        <a:t>Archaeopress</a:t>
                      </a:r>
                      <a:r>
                        <a:rPr lang="en-US" sz="1200" dirty="0">
                          <a:solidFill>
                            <a:schemeClr val="tx1"/>
                          </a:solidFill>
                          <a:effectLst/>
                          <a:latin typeface="Arial" panose="020B0604020202020204" pitchFamily="34" charset="0"/>
                          <a:cs typeface="Arial" panose="020B0604020202020204" pitchFamily="34" charset="0"/>
                        </a:rPr>
                        <a:t>.</a:t>
                      </a:r>
                    </a:p>
                    <a:p>
                      <a:pPr marL="457200" marR="0" indent="-457200">
                        <a:spcBef>
                          <a:spcPts val="0"/>
                        </a:spcBef>
                        <a:spcAft>
                          <a:spcPts val="0"/>
                        </a:spcAft>
                      </a:pPr>
                      <a:r>
                        <a:rPr lang="en-US" sz="1200" dirty="0" err="1">
                          <a:solidFill>
                            <a:schemeClr val="tx1"/>
                          </a:solidFill>
                          <a:effectLst/>
                          <a:latin typeface="Arial" panose="020B0604020202020204" pitchFamily="34" charset="0"/>
                          <a:cs typeface="Arial" panose="020B0604020202020204" pitchFamily="34" charset="0"/>
                        </a:rPr>
                        <a:t>Hawkey</a:t>
                      </a:r>
                      <a:r>
                        <a:rPr lang="en-US" sz="1200" dirty="0">
                          <a:solidFill>
                            <a:schemeClr val="tx1"/>
                          </a:solidFill>
                          <a:effectLst/>
                          <a:latin typeface="Arial" panose="020B0604020202020204" pitchFamily="34" charset="0"/>
                          <a:cs typeface="Arial" panose="020B0604020202020204" pitchFamily="34" charset="0"/>
                        </a:rPr>
                        <a:t> DE, and </a:t>
                      </a:r>
                      <a:r>
                        <a:rPr lang="en-US" sz="1200" dirty="0" err="1">
                          <a:solidFill>
                            <a:schemeClr val="tx1"/>
                          </a:solidFill>
                          <a:effectLst/>
                          <a:latin typeface="Arial" panose="020B0604020202020204" pitchFamily="34" charset="0"/>
                          <a:cs typeface="Arial" panose="020B0604020202020204" pitchFamily="34" charset="0"/>
                        </a:rPr>
                        <a:t>Merbs</a:t>
                      </a:r>
                      <a:r>
                        <a:rPr lang="en-US" sz="1200" dirty="0">
                          <a:solidFill>
                            <a:schemeClr val="tx1"/>
                          </a:solidFill>
                          <a:effectLst/>
                          <a:latin typeface="Arial" panose="020B0604020202020204" pitchFamily="34" charset="0"/>
                          <a:cs typeface="Arial" panose="020B0604020202020204" pitchFamily="34" charset="0"/>
                        </a:rPr>
                        <a:t> CF. 1995. Activity-induced musculoskeletal stress markers (MSM) and subsistence strategy changes among ancient Hudson Bay Eskimos. </a:t>
                      </a:r>
                      <a:r>
                        <a:rPr lang="en-US" sz="1200" dirty="0" err="1">
                          <a:solidFill>
                            <a:schemeClr val="tx1"/>
                          </a:solidFill>
                          <a:effectLst/>
                          <a:latin typeface="Arial" panose="020B0604020202020204" pitchFamily="34" charset="0"/>
                          <a:cs typeface="Arial" panose="020B0604020202020204" pitchFamily="34" charset="0"/>
                        </a:rPr>
                        <a:t>Int</a:t>
                      </a:r>
                      <a:r>
                        <a:rPr lang="en-US" sz="1200" dirty="0">
                          <a:solidFill>
                            <a:schemeClr val="tx1"/>
                          </a:solidFill>
                          <a:effectLst/>
                          <a:latin typeface="Arial" panose="020B0604020202020204" pitchFamily="34" charset="0"/>
                          <a:cs typeface="Arial" panose="020B0604020202020204" pitchFamily="34" charset="0"/>
                        </a:rPr>
                        <a:t> J </a:t>
                      </a:r>
                      <a:r>
                        <a:rPr lang="en-US" sz="1200" dirty="0" err="1">
                          <a:solidFill>
                            <a:schemeClr val="tx1"/>
                          </a:solidFill>
                          <a:effectLst/>
                          <a:latin typeface="Arial" panose="020B0604020202020204" pitchFamily="34" charset="0"/>
                          <a:cs typeface="Arial" panose="020B0604020202020204" pitchFamily="34" charset="0"/>
                        </a:rPr>
                        <a:t>Osteoarchaeol</a:t>
                      </a:r>
                      <a:r>
                        <a:rPr lang="en-US" sz="1200" dirty="0">
                          <a:solidFill>
                            <a:schemeClr val="tx1"/>
                          </a:solidFill>
                          <a:effectLst/>
                          <a:latin typeface="Arial" panose="020B0604020202020204" pitchFamily="34" charset="0"/>
                          <a:cs typeface="Arial" panose="020B0604020202020204" pitchFamily="34" charset="0"/>
                        </a:rPr>
                        <a:t> 14:7-17.</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5448" marR="554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marR="0" indent="-457200">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Janusek JW. 1999. Craft and local power: embedded specialization within Tiwanaku cities. </a:t>
                      </a:r>
                      <a:r>
                        <a:rPr lang="en-US" sz="1200" dirty="0" err="1">
                          <a:solidFill>
                            <a:schemeClr val="tx1"/>
                          </a:solidFill>
                          <a:effectLst/>
                          <a:latin typeface="Arial" panose="020B0604020202020204" pitchFamily="34" charset="0"/>
                          <a:cs typeface="Arial" panose="020B0604020202020204" pitchFamily="34" charset="0"/>
                        </a:rPr>
                        <a:t>Lat</a:t>
                      </a:r>
                      <a:r>
                        <a:rPr lang="en-US" sz="1200" dirty="0">
                          <a:solidFill>
                            <a:schemeClr val="tx1"/>
                          </a:solidFill>
                          <a:effectLst/>
                          <a:latin typeface="Arial" panose="020B0604020202020204" pitchFamily="34" charset="0"/>
                          <a:cs typeface="Arial" panose="020B0604020202020204" pitchFamily="34" charset="0"/>
                        </a:rPr>
                        <a:t> Am </a:t>
                      </a:r>
                      <a:r>
                        <a:rPr lang="en-US" sz="1200" dirty="0" err="1">
                          <a:solidFill>
                            <a:schemeClr val="tx1"/>
                          </a:solidFill>
                          <a:effectLst/>
                          <a:latin typeface="Arial" panose="020B0604020202020204" pitchFamily="34" charset="0"/>
                          <a:cs typeface="Arial" panose="020B0604020202020204" pitchFamily="34" charset="0"/>
                        </a:rPr>
                        <a:t>Antiq</a:t>
                      </a:r>
                      <a:r>
                        <a:rPr lang="en-US" sz="1200" dirty="0">
                          <a:solidFill>
                            <a:schemeClr val="tx1"/>
                          </a:solidFill>
                          <a:effectLst/>
                          <a:latin typeface="Arial" panose="020B0604020202020204" pitchFamily="34" charset="0"/>
                          <a:cs typeface="Arial" panose="020B0604020202020204" pitchFamily="34" charset="0"/>
                        </a:rPr>
                        <a:t> 10(2):107-131.</a:t>
                      </a:r>
                    </a:p>
                    <a:p>
                      <a:pPr marL="457200" marR="0" indent="-457200">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Janusek JW. 2004. Identity and Power in the Ancient Andes: Tiwanaku cities through time. New York: Routledge.</a:t>
                      </a:r>
                    </a:p>
                    <a:p>
                      <a:pPr marL="457200" marR="0" indent="-457200">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Janusek JW. 2008. Ancient Tiwanaku. New York: Cambridge University Press.</a:t>
                      </a:r>
                    </a:p>
                    <a:p>
                      <a:pPr marL="457200" marR="0" indent="-457200">
                        <a:spcBef>
                          <a:spcPts val="0"/>
                        </a:spcBef>
                        <a:spcAft>
                          <a:spcPts val="0"/>
                        </a:spcAft>
                      </a:pPr>
                      <a:r>
                        <a:rPr lang="en-US" sz="1200" dirty="0" err="1">
                          <a:solidFill>
                            <a:schemeClr val="tx1"/>
                          </a:solidFill>
                          <a:effectLst/>
                          <a:latin typeface="Arial" panose="020B0604020202020204" pitchFamily="34" charset="0"/>
                          <a:cs typeface="Arial" panose="020B0604020202020204" pitchFamily="34" charset="0"/>
                        </a:rPr>
                        <a:t>Kolata</a:t>
                      </a:r>
                      <a:r>
                        <a:rPr lang="en-US" sz="1200" dirty="0">
                          <a:solidFill>
                            <a:schemeClr val="tx1"/>
                          </a:solidFill>
                          <a:effectLst/>
                          <a:latin typeface="Arial" panose="020B0604020202020204" pitchFamily="34" charset="0"/>
                          <a:cs typeface="Arial" panose="020B0604020202020204" pitchFamily="34" charset="0"/>
                        </a:rPr>
                        <a:t> AL. 1993. The Tiwanaku: portrait of an Andean civilization. Oxford: Blackwell.</a:t>
                      </a:r>
                    </a:p>
                    <a:p>
                      <a:pPr marL="457200" marR="0" indent="-457200">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Rivera C. 1994. </a:t>
                      </a:r>
                      <a:r>
                        <a:rPr lang="en-US" sz="1200" dirty="0" err="1">
                          <a:solidFill>
                            <a:schemeClr val="tx1"/>
                          </a:solidFill>
                          <a:effectLst/>
                          <a:latin typeface="Arial" panose="020B0604020202020204" pitchFamily="34" charset="0"/>
                          <a:cs typeface="Arial" panose="020B0604020202020204" pitchFamily="34" charset="0"/>
                        </a:rPr>
                        <a:t>Chiji</a:t>
                      </a:r>
                      <a:r>
                        <a:rPr lang="en-US" sz="1200" dirty="0">
                          <a:solidFill>
                            <a:schemeClr val="tx1"/>
                          </a:solidFill>
                          <a:effectLst/>
                          <a:latin typeface="Arial" panose="020B0604020202020204" pitchFamily="34" charset="0"/>
                          <a:cs typeface="Arial" panose="020B0604020202020204" pitchFamily="34" charset="0"/>
                        </a:rPr>
                        <a:t> </a:t>
                      </a:r>
                      <a:r>
                        <a:rPr lang="en-US" sz="1200" dirty="0" err="1">
                          <a:solidFill>
                            <a:schemeClr val="tx1"/>
                          </a:solidFill>
                          <a:effectLst/>
                          <a:latin typeface="Arial" panose="020B0604020202020204" pitchFamily="34" charset="0"/>
                          <a:cs typeface="Arial" panose="020B0604020202020204" pitchFamily="34" charset="0"/>
                        </a:rPr>
                        <a:t>Jawira</a:t>
                      </a:r>
                      <a:r>
                        <a:rPr lang="en-US" sz="1200" dirty="0">
                          <a:solidFill>
                            <a:schemeClr val="tx1"/>
                          </a:solidFill>
                          <a:effectLst/>
                          <a:latin typeface="Arial" panose="020B0604020202020204" pitchFamily="34" charset="0"/>
                          <a:cs typeface="Arial" panose="020B0604020202020204" pitchFamily="34" charset="0"/>
                        </a:rPr>
                        <a:t>: </a:t>
                      </a:r>
                      <a:r>
                        <a:rPr lang="en-US" sz="1200" dirty="0" err="1">
                          <a:solidFill>
                            <a:schemeClr val="tx1"/>
                          </a:solidFill>
                          <a:effectLst/>
                          <a:latin typeface="Arial" panose="020B0604020202020204" pitchFamily="34" charset="0"/>
                          <a:cs typeface="Arial" panose="020B0604020202020204" pitchFamily="34" charset="0"/>
                        </a:rPr>
                        <a:t>Evidencias</a:t>
                      </a:r>
                      <a:r>
                        <a:rPr lang="en-US" sz="1200" dirty="0">
                          <a:solidFill>
                            <a:schemeClr val="tx1"/>
                          </a:solidFill>
                          <a:effectLst/>
                          <a:latin typeface="Arial" panose="020B0604020202020204" pitchFamily="34" charset="0"/>
                          <a:cs typeface="Arial" panose="020B0604020202020204" pitchFamily="34" charset="0"/>
                        </a:rPr>
                        <a:t> </a:t>
                      </a:r>
                      <a:r>
                        <a:rPr lang="en-US" sz="1200" dirty="0" err="1">
                          <a:solidFill>
                            <a:schemeClr val="tx1"/>
                          </a:solidFill>
                          <a:effectLst/>
                          <a:latin typeface="Arial" panose="020B0604020202020204" pitchFamily="34" charset="0"/>
                          <a:cs typeface="Arial" panose="020B0604020202020204" pitchFamily="34" charset="0"/>
                        </a:rPr>
                        <a:t>Sobre</a:t>
                      </a:r>
                      <a:r>
                        <a:rPr lang="en-US" sz="1200" dirty="0">
                          <a:solidFill>
                            <a:schemeClr val="tx1"/>
                          </a:solidFill>
                          <a:effectLst/>
                          <a:latin typeface="Arial" panose="020B0604020202020204" pitchFamily="34" charset="0"/>
                          <a:cs typeface="Arial" panose="020B0604020202020204" pitchFamily="34" charset="0"/>
                        </a:rPr>
                        <a:t> La </a:t>
                      </a:r>
                      <a:r>
                        <a:rPr lang="en-US" sz="1200" dirty="0" err="1">
                          <a:solidFill>
                            <a:schemeClr val="tx1"/>
                          </a:solidFill>
                          <a:effectLst/>
                          <a:latin typeface="Arial" panose="020B0604020202020204" pitchFamily="34" charset="0"/>
                          <a:cs typeface="Arial" panose="020B0604020202020204" pitchFamily="34" charset="0"/>
                        </a:rPr>
                        <a:t>Producción</a:t>
                      </a:r>
                      <a:r>
                        <a:rPr lang="en-US" sz="1200" dirty="0">
                          <a:solidFill>
                            <a:schemeClr val="tx1"/>
                          </a:solidFill>
                          <a:effectLst/>
                          <a:latin typeface="Arial" panose="020B0604020202020204" pitchFamily="34" charset="0"/>
                          <a:cs typeface="Arial" panose="020B0604020202020204" pitchFamily="34" charset="0"/>
                        </a:rPr>
                        <a:t> De </a:t>
                      </a:r>
                      <a:r>
                        <a:rPr lang="en-US" sz="1200" dirty="0" err="1">
                          <a:solidFill>
                            <a:schemeClr val="tx1"/>
                          </a:solidFill>
                          <a:effectLst/>
                          <a:latin typeface="Arial" panose="020B0604020202020204" pitchFamily="34" charset="0"/>
                          <a:cs typeface="Arial" panose="020B0604020202020204" pitchFamily="34" charset="0"/>
                        </a:rPr>
                        <a:t>Cerámica</a:t>
                      </a:r>
                      <a:r>
                        <a:rPr lang="en-US" sz="1200" dirty="0">
                          <a:solidFill>
                            <a:schemeClr val="tx1"/>
                          </a:solidFill>
                          <a:effectLst/>
                          <a:latin typeface="Arial" panose="020B0604020202020204" pitchFamily="34" charset="0"/>
                          <a:cs typeface="Arial" panose="020B0604020202020204" pitchFamily="34" charset="0"/>
                        </a:rPr>
                        <a:t> </a:t>
                      </a:r>
                      <a:r>
                        <a:rPr lang="en-US" sz="1200" dirty="0" err="1">
                          <a:solidFill>
                            <a:schemeClr val="tx1"/>
                          </a:solidFill>
                          <a:effectLst/>
                          <a:latin typeface="Arial" panose="020B0604020202020204" pitchFamily="34" charset="0"/>
                          <a:cs typeface="Arial" panose="020B0604020202020204" pitchFamily="34" charset="0"/>
                        </a:rPr>
                        <a:t>En</a:t>
                      </a:r>
                      <a:r>
                        <a:rPr lang="en-US" sz="1200" dirty="0">
                          <a:solidFill>
                            <a:schemeClr val="tx1"/>
                          </a:solidFill>
                          <a:effectLst/>
                          <a:latin typeface="Arial" panose="020B0604020202020204" pitchFamily="34" charset="0"/>
                          <a:cs typeface="Arial" panose="020B0604020202020204" pitchFamily="34" charset="0"/>
                        </a:rPr>
                        <a:t> Tiwanaku [</a:t>
                      </a:r>
                      <a:r>
                        <a:rPr lang="en-US" sz="1200" dirty="0" err="1">
                          <a:solidFill>
                            <a:schemeClr val="tx1"/>
                          </a:solidFill>
                          <a:effectLst/>
                          <a:latin typeface="Arial" panose="020B0604020202020204" pitchFamily="34" charset="0"/>
                          <a:cs typeface="Arial" panose="020B0604020202020204" pitchFamily="34" charset="0"/>
                        </a:rPr>
                        <a:t>Tesis</a:t>
                      </a:r>
                      <a:r>
                        <a:rPr lang="en-US" sz="1200" dirty="0">
                          <a:solidFill>
                            <a:schemeClr val="tx1"/>
                          </a:solidFill>
                          <a:effectLst/>
                          <a:latin typeface="Arial" panose="020B0604020202020204" pitchFamily="34" charset="0"/>
                          <a:cs typeface="Arial" panose="020B0604020202020204" pitchFamily="34" charset="0"/>
                        </a:rPr>
                        <a:t> de </a:t>
                      </a:r>
                      <a:r>
                        <a:rPr lang="en-US" sz="1200" dirty="0" err="1">
                          <a:solidFill>
                            <a:schemeClr val="tx1"/>
                          </a:solidFill>
                          <a:effectLst/>
                          <a:latin typeface="Arial" panose="020B0604020202020204" pitchFamily="34" charset="0"/>
                          <a:cs typeface="Arial" panose="020B0604020202020204" pitchFamily="34" charset="0"/>
                        </a:rPr>
                        <a:t>Licenciatura</a:t>
                      </a:r>
                      <a:r>
                        <a:rPr lang="en-US" sz="1200" dirty="0">
                          <a:solidFill>
                            <a:schemeClr val="tx1"/>
                          </a:solidFill>
                          <a:effectLst/>
                          <a:latin typeface="Arial" panose="020B0604020202020204" pitchFamily="34" charset="0"/>
                          <a:cs typeface="Arial" panose="020B0604020202020204" pitchFamily="34" charset="0"/>
                        </a:rPr>
                        <a:t>]. La Paz: Universidad Mayor de San Andrés.</a:t>
                      </a:r>
                    </a:p>
                    <a:p>
                      <a:pPr marL="457200" marR="0" indent="-457200">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Rivera C. 2003. Ch'iji </a:t>
                      </a:r>
                      <a:r>
                        <a:rPr lang="en-US" sz="1200" dirty="0" err="1">
                          <a:solidFill>
                            <a:schemeClr val="tx1"/>
                          </a:solidFill>
                          <a:effectLst/>
                          <a:latin typeface="Arial" panose="020B0604020202020204" pitchFamily="34" charset="0"/>
                          <a:cs typeface="Arial" panose="020B0604020202020204" pitchFamily="34" charset="0"/>
                        </a:rPr>
                        <a:t>Jawira</a:t>
                      </a:r>
                      <a:r>
                        <a:rPr lang="en-US" sz="1200" dirty="0">
                          <a:solidFill>
                            <a:schemeClr val="tx1"/>
                          </a:solidFill>
                          <a:effectLst/>
                          <a:latin typeface="Arial" panose="020B0604020202020204" pitchFamily="34" charset="0"/>
                          <a:cs typeface="Arial" panose="020B0604020202020204" pitchFamily="34" charset="0"/>
                        </a:rPr>
                        <a:t>: A Case of Ceramic Specialization in the Tiwanaku Urban Periphery. In: </a:t>
                      </a:r>
                      <a:r>
                        <a:rPr lang="en-US" sz="1200" dirty="0" err="1">
                          <a:solidFill>
                            <a:schemeClr val="tx1"/>
                          </a:solidFill>
                          <a:effectLst/>
                          <a:latin typeface="Arial" panose="020B0604020202020204" pitchFamily="34" charset="0"/>
                          <a:cs typeface="Arial" panose="020B0604020202020204" pitchFamily="34" charset="0"/>
                        </a:rPr>
                        <a:t>Kolata</a:t>
                      </a:r>
                      <a:r>
                        <a:rPr lang="en-US" sz="1200" dirty="0">
                          <a:solidFill>
                            <a:schemeClr val="tx1"/>
                          </a:solidFill>
                          <a:effectLst/>
                          <a:latin typeface="Arial" panose="020B0604020202020204" pitchFamily="34" charset="0"/>
                          <a:cs typeface="Arial" panose="020B0604020202020204" pitchFamily="34" charset="0"/>
                        </a:rPr>
                        <a:t> A, editor. Tiwanaku and Its Hinterland: Archaeology and Paleoecology of an Andean Civilization, </a:t>
                      </a:r>
                      <a:r>
                        <a:rPr lang="en-US" sz="1200" dirty="0" err="1">
                          <a:solidFill>
                            <a:schemeClr val="tx1"/>
                          </a:solidFill>
                          <a:effectLst/>
                          <a:latin typeface="Arial" panose="020B0604020202020204" pitchFamily="34" charset="0"/>
                          <a:cs typeface="Arial" panose="020B0604020202020204" pitchFamily="34" charset="0"/>
                        </a:rPr>
                        <a:t>vol</a:t>
                      </a:r>
                      <a:r>
                        <a:rPr lang="en-US" sz="1200" dirty="0">
                          <a:solidFill>
                            <a:schemeClr val="tx1"/>
                          </a:solidFill>
                          <a:effectLst/>
                          <a:latin typeface="Arial" panose="020B0604020202020204" pitchFamily="34" charset="0"/>
                          <a:cs typeface="Arial" panose="020B0604020202020204" pitchFamily="34" charset="0"/>
                        </a:rPr>
                        <a:t> 2: urban and rural archaeology. Washington, DC: Smithsonian Institution Press. p 296-315.</a:t>
                      </a:r>
                    </a:p>
                    <a:p>
                      <a:pPr marL="457200" marR="0" indent="-457200">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Stanish C. 2013. What Was Tiwanaku? . In: </a:t>
                      </a:r>
                      <a:r>
                        <a:rPr lang="en-US" sz="1200" dirty="0" err="1">
                          <a:solidFill>
                            <a:schemeClr val="tx1"/>
                          </a:solidFill>
                          <a:effectLst/>
                          <a:latin typeface="Arial" panose="020B0604020202020204" pitchFamily="34" charset="0"/>
                          <a:cs typeface="Arial" panose="020B0604020202020204" pitchFamily="34" charset="0"/>
                        </a:rPr>
                        <a:t>Vranich</a:t>
                      </a:r>
                      <a:r>
                        <a:rPr lang="en-US" sz="1200" dirty="0">
                          <a:solidFill>
                            <a:schemeClr val="tx1"/>
                          </a:solidFill>
                          <a:effectLst/>
                          <a:latin typeface="Arial" panose="020B0604020202020204" pitchFamily="34" charset="0"/>
                          <a:cs typeface="Arial" panose="020B0604020202020204" pitchFamily="34" charset="0"/>
                        </a:rPr>
                        <a:t> A, and Stanish C, editors. Visions of Tiwanaku. Los Angeles: </a:t>
                      </a:r>
                      <a:r>
                        <a:rPr lang="en-US" sz="1200" dirty="0" err="1">
                          <a:solidFill>
                            <a:schemeClr val="tx1"/>
                          </a:solidFill>
                          <a:effectLst/>
                          <a:latin typeface="Arial" panose="020B0604020202020204" pitchFamily="34" charset="0"/>
                          <a:cs typeface="Arial" panose="020B0604020202020204" pitchFamily="34" charset="0"/>
                        </a:rPr>
                        <a:t>Cotsen</a:t>
                      </a:r>
                      <a:r>
                        <a:rPr lang="en-US" sz="1200" dirty="0">
                          <a:solidFill>
                            <a:schemeClr val="tx1"/>
                          </a:solidFill>
                          <a:effectLst/>
                          <a:latin typeface="Arial" panose="020B0604020202020204" pitchFamily="34" charset="0"/>
                          <a:cs typeface="Arial" panose="020B0604020202020204" pitchFamily="34" charset="0"/>
                        </a:rPr>
                        <a:t> Institute of Archaeology Press. p </a:t>
                      </a:r>
                      <a:r>
                        <a:rPr lang="en-US" sz="1200" dirty="0" smtClean="0">
                          <a:solidFill>
                            <a:schemeClr val="tx1"/>
                          </a:solidFill>
                          <a:effectLst/>
                          <a:latin typeface="Arial" panose="020B0604020202020204" pitchFamily="34" charset="0"/>
                          <a:cs typeface="Arial" panose="020B0604020202020204" pitchFamily="34" charset="0"/>
                        </a:rPr>
                        <a:t>151-166.</a:t>
                      </a:r>
                      <a:endParaRPr lang="en-US" sz="1200" dirty="0">
                        <a:solidFill>
                          <a:schemeClr val="tx1"/>
                        </a:solidFill>
                        <a:effectLst/>
                        <a:latin typeface="Arial" panose="020B0604020202020204" pitchFamily="34" charset="0"/>
                        <a:cs typeface="Arial" panose="020B0604020202020204" pitchFamily="34" charset="0"/>
                      </a:endParaRPr>
                    </a:p>
                    <a:p>
                      <a:pPr marL="457200" marR="0" indent="-457200">
                        <a:spcBef>
                          <a:spcPts val="0"/>
                        </a:spcBef>
                        <a:spcAft>
                          <a:spcPts val="1000"/>
                        </a:spcAft>
                      </a:pPr>
                      <a:r>
                        <a:rPr lang="en-US" sz="1200" dirty="0" err="1">
                          <a:solidFill>
                            <a:schemeClr val="tx1"/>
                          </a:solidFill>
                          <a:effectLst/>
                          <a:latin typeface="Arial" panose="020B0604020202020204" pitchFamily="34" charset="0"/>
                          <a:cs typeface="Arial" panose="020B0604020202020204" pitchFamily="34" charset="0"/>
                        </a:rPr>
                        <a:t>Ubelaker</a:t>
                      </a:r>
                      <a:r>
                        <a:rPr lang="en-US" sz="1200" dirty="0">
                          <a:solidFill>
                            <a:schemeClr val="tx1"/>
                          </a:solidFill>
                          <a:effectLst/>
                          <a:latin typeface="Arial" panose="020B0604020202020204" pitchFamily="34" charset="0"/>
                          <a:cs typeface="Arial" panose="020B0604020202020204" pitchFamily="34" charset="0"/>
                        </a:rPr>
                        <a:t> D. 1999. Human Skeletal Remains: Excavation, Analysis, Interpretation. Washington, D.C.: </a:t>
                      </a:r>
                      <a:r>
                        <a:rPr lang="en-US" sz="1200" dirty="0" err="1">
                          <a:solidFill>
                            <a:schemeClr val="tx1"/>
                          </a:solidFill>
                          <a:effectLst/>
                          <a:latin typeface="Arial" panose="020B0604020202020204" pitchFamily="34" charset="0"/>
                          <a:cs typeface="Arial" panose="020B0604020202020204" pitchFamily="34" charset="0"/>
                        </a:rPr>
                        <a:t>Taraxacum</a:t>
                      </a:r>
                      <a:r>
                        <a:rPr lang="en-US" sz="1200" dirty="0">
                          <a:solidFill>
                            <a:schemeClr val="tx1"/>
                          </a:solidFill>
                          <a:effectLst/>
                          <a:latin typeface="Arial" panose="020B0604020202020204" pitchFamily="34" charset="0"/>
                          <a:cs typeface="Arial" panose="020B0604020202020204" pitchFamily="34" charset="0"/>
                        </a:rPr>
                        <a:t>.</a:t>
                      </a:r>
                    </a:p>
                    <a:p>
                      <a:pPr marL="0" marR="0" indent="-457200">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 </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5448" marR="554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52"/>
          <a:stretch/>
        </p:blipFill>
        <p:spPr>
          <a:xfrm>
            <a:off x="31518572" y="4814575"/>
            <a:ext cx="3527441" cy="4988483"/>
          </a:xfrm>
          <a:prstGeom prst="rect">
            <a:avLst/>
          </a:prstGeom>
          <a:ln w="38100">
            <a:solidFill>
              <a:schemeClr val="tx1"/>
            </a:solidFill>
          </a:ln>
        </p:spPr>
      </p:pic>
      <p:sp>
        <p:nvSpPr>
          <p:cNvPr id="53" name="Text Box 913"/>
          <p:cNvSpPr txBox="1">
            <a:spLocks noChangeArrowheads="1"/>
          </p:cNvSpPr>
          <p:nvPr/>
        </p:nvSpPr>
        <p:spPr bwMode="auto">
          <a:xfrm>
            <a:off x="14624517" y="4401863"/>
            <a:ext cx="13053555" cy="40237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2596" tIns="41304" rIns="82596" bIns="0">
            <a:spAutoFit/>
          </a:bodyPr>
          <a:lstStyle>
            <a:lvl1pPr defTabSz="1019175">
              <a:defRPr sz="2400">
                <a:solidFill>
                  <a:schemeClr val="tx1"/>
                </a:solidFill>
                <a:latin typeface="Times" panose="02020603050405020304" pitchFamily="18" charset="0"/>
              </a:defRPr>
            </a:lvl1pPr>
            <a:lvl2pPr marL="517525" defTabSz="1019175">
              <a:defRPr sz="2400">
                <a:solidFill>
                  <a:schemeClr val="tx1"/>
                </a:solidFill>
                <a:latin typeface="Times" panose="02020603050405020304" pitchFamily="18" charset="0"/>
              </a:defRPr>
            </a:lvl2pPr>
            <a:lvl3pPr marL="1019175" defTabSz="1019175">
              <a:defRPr sz="2400">
                <a:solidFill>
                  <a:schemeClr val="tx1"/>
                </a:solidFill>
                <a:latin typeface="Times" panose="02020603050405020304" pitchFamily="18" charset="0"/>
              </a:defRPr>
            </a:lvl3pPr>
            <a:lvl4pPr marL="1535113" defTabSz="1019175">
              <a:defRPr sz="2400">
                <a:solidFill>
                  <a:schemeClr val="tx1"/>
                </a:solidFill>
                <a:latin typeface="Times" panose="02020603050405020304" pitchFamily="18" charset="0"/>
              </a:defRPr>
            </a:lvl4pPr>
            <a:lvl5pPr marL="2044700" defTabSz="1019175">
              <a:defRPr sz="2400">
                <a:solidFill>
                  <a:schemeClr val="tx1"/>
                </a:solidFill>
                <a:latin typeface="Times" panose="02020603050405020304" pitchFamily="18" charset="0"/>
              </a:defRPr>
            </a:lvl5pPr>
            <a:lvl6pPr marL="2501900" defTabSz="1019175" eaLnBrk="0" fontAlgn="base" hangingPunct="0">
              <a:spcBef>
                <a:spcPct val="0"/>
              </a:spcBef>
              <a:spcAft>
                <a:spcPct val="0"/>
              </a:spcAft>
              <a:defRPr sz="2400">
                <a:solidFill>
                  <a:schemeClr val="tx1"/>
                </a:solidFill>
                <a:latin typeface="Times" panose="02020603050405020304" pitchFamily="18" charset="0"/>
              </a:defRPr>
            </a:lvl6pPr>
            <a:lvl7pPr marL="2959100" defTabSz="1019175" eaLnBrk="0" fontAlgn="base" hangingPunct="0">
              <a:spcBef>
                <a:spcPct val="0"/>
              </a:spcBef>
              <a:spcAft>
                <a:spcPct val="0"/>
              </a:spcAft>
              <a:defRPr sz="2400">
                <a:solidFill>
                  <a:schemeClr val="tx1"/>
                </a:solidFill>
                <a:latin typeface="Times" panose="02020603050405020304" pitchFamily="18" charset="0"/>
              </a:defRPr>
            </a:lvl7pPr>
            <a:lvl8pPr marL="3416300" defTabSz="1019175" eaLnBrk="0" fontAlgn="base" hangingPunct="0">
              <a:spcBef>
                <a:spcPct val="0"/>
              </a:spcBef>
              <a:spcAft>
                <a:spcPct val="0"/>
              </a:spcAft>
              <a:defRPr sz="2400">
                <a:solidFill>
                  <a:schemeClr val="tx1"/>
                </a:solidFill>
                <a:latin typeface="Times" panose="02020603050405020304" pitchFamily="18" charset="0"/>
              </a:defRPr>
            </a:lvl8pPr>
            <a:lvl9pPr marL="3873500" defTabSz="1019175"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sz="3200" dirty="0" smtClean="0">
              <a:latin typeface="Arial" panose="020B0604020202020204" pitchFamily="34" charset="0"/>
            </a:endParaRPr>
          </a:p>
          <a:p>
            <a:endParaRPr lang="en-US" altLang="en-US" sz="3200" dirty="0">
              <a:latin typeface="Arial" panose="020B0604020202020204" pitchFamily="34" charset="0"/>
            </a:endParaRPr>
          </a:p>
          <a:p>
            <a:endParaRPr lang="en-US" altLang="en-US" sz="3200" dirty="0" smtClean="0">
              <a:latin typeface="Arial" panose="020B0604020202020204" pitchFamily="34" charset="0"/>
            </a:endParaRPr>
          </a:p>
          <a:p>
            <a:endParaRPr lang="en-US" altLang="en-US" sz="3200" dirty="0">
              <a:latin typeface="Arial" panose="020B0604020202020204" pitchFamily="34" charset="0"/>
            </a:endParaRPr>
          </a:p>
          <a:p>
            <a:endParaRPr lang="en-US" altLang="en-US" sz="3200" dirty="0">
              <a:latin typeface="Arial" panose="020B0604020202020204" pitchFamily="34" charset="0"/>
            </a:endParaRPr>
          </a:p>
          <a:p>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endParaRPr lang="en-US" altLang="en-US" sz="3200" dirty="0" smtClean="0">
              <a:latin typeface="Arial" panose="020B0604020202020204" pitchFamily="34" charset="0"/>
            </a:endParaRPr>
          </a:p>
          <a:p>
            <a:endParaRPr lang="en-US" altLang="en-US" sz="3200" dirty="0">
              <a:latin typeface="Arial" panose="020B0604020202020204" pitchFamily="34" charset="0"/>
            </a:endParaRPr>
          </a:p>
          <a:p>
            <a:endParaRPr lang="en-US" altLang="en-US" sz="3200" dirty="0" smtClean="0">
              <a:latin typeface="Arial" panose="020B0604020202020204" pitchFamily="34" charset="0"/>
            </a:endParaRPr>
          </a:p>
          <a:p>
            <a:endParaRPr lang="en-US" altLang="en-US" sz="3200" dirty="0">
              <a:latin typeface="Arial" panose="020B0604020202020204" pitchFamily="34" charset="0"/>
            </a:endParaRPr>
          </a:p>
          <a:p>
            <a:endParaRPr lang="en-US" altLang="en-US" sz="3200" dirty="0" smtClean="0">
              <a:latin typeface="Arial" panose="020B0604020202020204" pitchFamily="34" charset="0"/>
            </a:endParaRPr>
          </a:p>
          <a:p>
            <a:endParaRPr lang="en-US" altLang="en-US" sz="3200" dirty="0">
              <a:latin typeface="Arial" panose="020B0604020202020204" pitchFamily="34" charset="0"/>
            </a:endParaRPr>
          </a:p>
          <a:p>
            <a:endParaRPr lang="en-US" altLang="en-US" sz="2000" dirty="0">
              <a:latin typeface="Arial" panose="020B0604020202020204" pitchFamily="34" charset="0"/>
            </a:endParaRPr>
          </a:p>
          <a:p>
            <a:pPr marL="457200" indent="-457200">
              <a:buFont typeface="Arial" panose="020B0604020202020204" pitchFamily="34" charset="0"/>
              <a:buChar char="•"/>
            </a:pPr>
            <a:r>
              <a:rPr lang="en-US" altLang="en-US" sz="3200" b="1" dirty="0" smtClean="0">
                <a:latin typeface="Arial" panose="020B0604020202020204" pitchFamily="34" charset="0"/>
              </a:rPr>
              <a:t>Hand rugosity </a:t>
            </a:r>
            <a:r>
              <a:rPr lang="en-US" altLang="en-US" sz="3200" dirty="0" smtClean="0">
                <a:latin typeface="Arial" panose="020B0604020202020204" pitchFamily="34" charset="0"/>
              </a:rPr>
              <a:t>at </a:t>
            </a:r>
            <a:r>
              <a:rPr lang="en-US" altLang="en-US" sz="3200" dirty="0">
                <a:latin typeface="Arial" panose="020B0604020202020204" pitchFamily="34" charset="0"/>
              </a:rPr>
              <a:t>interosseous muscle attachment points on the metacarpals (Figure </a:t>
            </a:r>
            <a:r>
              <a:rPr lang="en-US" altLang="en-US" sz="3200" dirty="0" smtClean="0">
                <a:latin typeface="Arial" panose="020B0604020202020204" pitchFamily="34" charset="0"/>
              </a:rPr>
              <a:t>4)</a:t>
            </a: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endParaRPr lang="en-US" altLang="en-US" sz="3200" dirty="0" smtClean="0">
              <a:latin typeface="Arial" panose="020B0604020202020204" pitchFamily="34" charset="0"/>
            </a:endParaRPr>
          </a:p>
          <a:p>
            <a:pPr marL="457200" indent="-457200">
              <a:buFont typeface="Arial" panose="020B0604020202020204" pitchFamily="34" charset="0"/>
              <a:buChar char="•"/>
            </a:pPr>
            <a:r>
              <a:rPr lang="en-US" altLang="en-US" sz="3200" dirty="0">
                <a:latin typeface="Arial" panose="020B0604020202020204" pitchFamily="34" charset="0"/>
              </a:rPr>
              <a:t>Rugosity in foot metatarsals (MT) (Figure 5</a:t>
            </a:r>
            <a:r>
              <a:rPr lang="en-US" altLang="en-US" sz="3200" dirty="0" smtClean="0">
                <a:latin typeface="Arial" panose="020B0604020202020204" pitchFamily="34" charset="0"/>
              </a:rPr>
              <a:t>) and a close-up example of the right MT4 (Figure 6)</a:t>
            </a: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marL="457200" indent="-457200">
              <a:buFont typeface="Arial" panose="020B0604020202020204" pitchFamily="34" charset="0"/>
              <a:buChar char="•"/>
            </a:pPr>
            <a:endParaRPr lang="en-US" altLang="en-US" sz="3200" dirty="0">
              <a:latin typeface="Arial" panose="020B0604020202020204" pitchFamily="34" charset="0"/>
            </a:endParaRPr>
          </a:p>
          <a:p>
            <a:pPr marL="457200" indent="-457200">
              <a:buFont typeface="Arial" panose="020B0604020202020204" pitchFamily="34" charset="0"/>
              <a:buChar char="•"/>
            </a:pPr>
            <a:endParaRPr lang="en-US" altLang="en-US" sz="3200" dirty="0" smtClean="0">
              <a:latin typeface="Arial" panose="020B0604020202020204" pitchFamily="34" charset="0"/>
            </a:endParaRPr>
          </a:p>
          <a:p>
            <a:pPr>
              <a:spcBef>
                <a:spcPts val="0"/>
              </a:spcBef>
            </a:pPr>
            <a:endParaRPr lang="en-US" altLang="en-US" sz="3200" dirty="0" smtClean="0">
              <a:latin typeface="Arial" panose="020B0604020202020204" pitchFamily="34" charset="0"/>
            </a:endParaRPr>
          </a:p>
          <a:p>
            <a:pPr>
              <a:spcBef>
                <a:spcPts val="0"/>
              </a:spcBef>
            </a:pPr>
            <a:endParaRPr lang="en-US" altLang="en-US" sz="3200" dirty="0">
              <a:latin typeface="Arial" panose="020B0604020202020204" pitchFamily="34" charset="0"/>
            </a:endParaRPr>
          </a:p>
          <a:p>
            <a:pPr>
              <a:spcBef>
                <a:spcPts val="0"/>
              </a:spcBef>
            </a:pPr>
            <a:endParaRPr lang="en-US" altLang="en-US" sz="3200" dirty="0" smtClean="0">
              <a:latin typeface="Arial" panose="020B0604020202020204" pitchFamily="34" charset="0"/>
            </a:endParaRPr>
          </a:p>
          <a:p>
            <a:pPr>
              <a:spcBef>
                <a:spcPts val="0"/>
              </a:spcBef>
            </a:pPr>
            <a:endParaRPr lang="en-US" altLang="en-US" sz="3200" dirty="0">
              <a:latin typeface="Arial" panose="020B0604020202020204" pitchFamily="34" charset="0"/>
            </a:endParaRPr>
          </a:p>
          <a:p>
            <a:pPr>
              <a:spcBef>
                <a:spcPts val="0"/>
              </a:spcBef>
            </a:pPr>
            <a:endParaRPr lang="en-US" altLang="en-US" sz="3200" dirty="0" smtClean="0">
              <a:latin typeface="Arial" panose="020B0604020202020204" pitchFamily="34" charset="0"/>
            </a:endParaRPr>
          </a:p>
          <a:p>
            <a:pPr>
              <a:spcBef>
                <a:spcPts val="0"/>
              </a:spcBef>
            </a:pPr>
            <a:endParaRPr lang="en-US" altLang="en-US" sz="3200" dirty="0">
              <a:latin typeface="Arial" panose="020B0604020202020204" pitchFamily="34" charset="0"/>
            </a:endParaRPr>
          </a:p>
        </p:txBody>
      </p:sp>
      <p:sp>
        <p:nvSpPr>
          <p:cNvPr id="56" name="Text Box 913"/>
          <p:cNvSpPr txBox="1">
            <a:spLocks noChangeArrowheads="1"/>
          </p:cNvSpPr>
          <p:nvPr/>
        </p:nvSpPr>
        <p:spPr bwMode="auto">
          <a:xfrm>
            <a:off x="1195754" y="4318069"/>
            <a:ext cx="13175437" cy="38575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2596" tIns="41304" rIns="82596" bIns="0">
            <a:spAutoFit/>
          </a:bodyPr>
          <a:lstStyle>
            <a:lvl1pPr defTabSz="1019175">
              <a:defRPr sz="2400">
                <a:solidFill>
                  <a:schemeClr val="tx1"/>
                </a:solidFill>
                <a:latin typeface="Times" panose="02020603050405020304" pitchFamily="18" charset="0"/>
              </a:defRPr>
            </a:lvl1pPr>
            <a:lvl2pPr marL="517525" defTabSz="1019175">
              <a:defRPr sz="2400">
                <a:solidFill>
                  <a:schemeClr val="tx1"/>
                </a:solidFill>
                <a:latin typeface="Times" panose="02020603050405020304" pitchFamily="18" charset="0"/>
              </a:defRPr>
            </a:lvl2pPr>
            <a:lvl3pPr marL="1019175" defTabSz="1019175">
              <a:defRPr sz="2400">
                <a:solidFill>
                  <a:schemeClr val="tx1"/>
                </a:solidFill>
                <a:latin typeface="Times" panose="02020603050405020304" pitchFamily="18" charset="0"/>
              </a:defRPr>
            </a:lvl3pPr>
            <a:lvl4pPr marL="1535113" defTabSz="1019175">
              <a:defRPr sz="2400">
                <a:solidFill>
                  <a:schemeClr val="tx1"/>
                </a:solidFill>
                <a:latin typeface="Times" panose="02020603050405020304" pitchFamily="18" charset="0"/>
              </a:defRPr>
            </a:lvl4pPr>
            <a:lvl5pPr marL="2044700" defTabSz="1019175">
              <a:defRPr sz="2400">
                <a:solidFill>
                  <a:schemeClr val="tx1"/>
                </a:solidFill>
                <a:latin typeface="Times" panose="02020603050405020304" pitchFamily="18" charset="0"/>
              </a:defRPr>
            </a:lvl5pPr>
            <a:lvl6pPr marL="2501900" defTabSz="1019175" eaLnBrk="0" fontAlgn="base" hangingPunct="0">
              <a:spcBef>
                <a:spcPct val="0"/>
              </a:spcBef>
              <a:spcAft>
                <a:spcPct val="0"/>
              </a:spcAft>
              <a:defRPr sz="2400">
                <a:solidFill>
                  <a:schemeClr val="tx1"/>
                </a:solidFill>
                <a:latin typeface="Times" panose="02020603050405020304" pitchFamily="18" charset="0"/>
              </a:defRPr>
            </a:lvl6pPr>
            <a:lvl7pPr marL="2959100" defTabSz="1019175" eaLnBrk="0" fontAlgn="base" hangingPunct="0">
              <a:spcBef>
                <a:spcPct val="0"/>
              </a:spcBef>
              <a:spcAft>
                <a:spcPct val="0"/>
              </a:spcAft>
              <a:defRPr sz="2400">
                <a:solidFill>
                  <a:schemeClr val="tx1"/>
                </a:solidFill>
                <a:latin typeface="Times" panose="02020603050405020304" pitchFamily="18" charset="0"/>
              </a:defRPr>
            </a:lvl7pPr>
            <a:lvl8pPr marL="3416300" defTabSz="1019175" eaLnBrk="0" fontAlgn="base" hangingPunct="0">
              <a:spcBef>
                <a:spcPct val="0"/>
              </a:spcBef>
              <a:spcAft>
                <a:spcPct val="0"/>
              </a:spcAft>
              <a:defRPr sz="2400">
                <a:solidFill>
                  <a:schemeClr val="tx1"/>
                </a:solidFill>
                <a:latin typeface="Times" panose="02020603050405020304" pitchFamily="18" charset="0"/>
              </a:defRPr>
            </a:lvl8pPr>
            <a:lvl9pPr marL="3873500" defTabSz="1019175"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endParaRPr lang="en-US" altLang="en-US" sz="2800" b="1" dirty="0" smtClean="0">
              <a:latin typeface="Arial" panose="020B0604020202020204" pitchFamily="34" charset="0"/>
            </a:endParaRPr>
          </a:p>
          <a:p>
            <a:pPr algn="ctr">
              <a:spcBef>
                <a:spcPct val="50000"/>
              </a:spcBef>
            </a:pPr>
            <a:r>
              <a:rPr lang="en-US" altLang="en-US" sz="3600" b="1" u="sng" dirty="0" smtClean="0">
                <a:effectLst>
                  <a:outerShdw blurRad="38100" dist="38100" dir="2700000" algn="tl">
                    <a:srgbClr val="C0C0C0"/>
                  </a:outerShdw>
                </a:effectLst>
                <a:latin typeface="Arial" panose="020B0604020202020204" pitchFamily="34" charset="0"/>
              </a:rPr>
              <a:t>Introduction &amp; Background </a:t>
            </a:r>
            <a:endParaRPr lang="en-US" altLang="en-US" sz="3600" b="1" u="sng" dirty="0" smtClean="0">
              <a:effectLst>
                <a:outerShdw blurRad="38100" dist="38100" dir="2700000" algn="tl">
                  <a:srgbClr val="C0C0C0"/>
                </a:outerShdw>
              </a:effectLst>
              <a:latin typeface="Arial" panose="020B0604020202020204" pitchFamily="34" charset="0"/>
            </a:endParaRPr>
          </a:p>
          <a:p>
            <a:pPr>
              <a:spcBef>
                <a:spcPts val="0"/>
              </a:spcBef>
            </a:pPr>
            <a:r>
              <a:rPr lang="en-US" altLang="en-US" sz="3200" dirty="0" smtClean="0">
                <a:latin typeface="Arial" panose="020B0604020202020204" pitchFamily="34" charset="0"/>
              </a:rPr>
              <a:t>	The Tiwanaku culture (AD 500-1100) was one of the earliest state-level societies in the south-central Andes (Janusek 2004; </a:t>
            </a:r>
            <a:r>
              <a:rPr lang="en-US" altLang="en-US" sz="3200" dirty="0" err="1" smtClean="0">
                <a:latin typeface="Arial" panose="020B0604020202020204" pitchFamily="34" charset="0"/>
              </a:rPr>
              <a:t>Kolata</a:t>
            </a:r>
            <a:r>
              <a:rPr lang="en-US" altLang="en-US" sz="3200" dirty="0" smtClean="0">
                <a:latin typeface="Arial" panose="020B0604020202020204" pitchFamily="34" charset="0"/>
              </a:rPr>
              <a:t> 1993; Stanish 2013) (Figure 1). The city of Tiwanaku was a dense, multiethnic urban center </a:t>
            </a:r>
            <a:r>
              <a:rPr lang="en-US" altLang="en-US" sz="3200" dirty="0" smtClean="0">
                <a:latin typeface="Arial" panose="020B0604020202020204" pitchFamily="34" charset="0"/>
              </a:rPr>
              <a:t>with some neighborhoods home </a:t>
            </a:r>
            <a:r>
              <a:rPr lang="en-US" altLang="en-US" sz="3200" dirty="0" smtClean="0">
                <a:latin typeface="Arial" panose="020B0604020202020204" pitchFamily="34" charset="0"/>
              </a:rPr>
              <a:t>to guild-like specialists laboring at differing jobs (</a:t>
            </a:r>
            <a:r>
              <a:rPr lang="en-US" altLang="en-US" sz="3200" dirty="0" err="1" smtClean="0">
                <a:latin typeface="Arial" panose="020B0604020202020204" pitchFamily="34" charset="0"/>
              </a:rPr>
              <a:t>Albarracín-Jordán</a:t>
            </a:r>
            <a:r>
              <a:rPr lang="en-US" altLang="en-US" sz="3200" dirty="0" smtClean="0">
                <a:latin typeface="Arial" panose="020B0604020202020204" pitchFamily="34" charset="0"/>
              </a:rPr>
              <a:t> 1996; Becker 2013; Janusek 2008). </a:t>
            </a:r>
            <a:r>
              <a:rPr lang="en-US" altLang="en-US" sz="3200" dirty="0" err="1" smtClean="0">
                <a:latin typeface="Arial" panose="020B0604020202020204" pitchFamily="34" charset="0"/>
              </a:rPr>
              <a:t>Ch’iji</a:t>
            </a:r>
            <a:r>
              <a:rPr lang="en-US" altLang="en-US" sz="3200" dirty="0" smtClean="0">
                <a:latin typeface="Arial" panose="020B0604020202020204" pitchFamily="34" charset="0"/>
              </a:rPr>
              <a:t> </a:t>
            </a:r>
            <a:r>
              <a:rPr lang="en-US" altLang="en-US" sz="3200" dirty="0" err="1" smtClean="0">
                <a:latin typeface="Arial" panose="020B0604020202020204" pitchFamily="34" charset="0"/>
              </a:rPr>
              <a:t>Jawira</a:t>
            </a:r>
            <a:r>
              <a:rPr lang="en-US" altLang="en-US" sz="3200" dirty="0" smtClean="0">
                <a:latin typeface="Arial" panose="020B0604020202020204" pitchFamily="34" charset="0"/>
              </a:rPr>
              <a:t> (</a:t>
            </a:r>
            <a:r>
              <a:rPr lang="en-US" altLang="en-US" sz="3200" b="1" dirty="0" smtClean="0">
                <a:latin typeface="Arial" panose="020B0604020202020204" pitchFamily="34" charset="0"/>
              </a:rPr>
              <a:t>CJ</a:t>
            </a:r>
            <a:r>
              <a:rPr lang="en-US" altLang="en-US" sz="3200" dirty="0" smtClean="0">
                <a:latin typeface="Arial" panose="020B0604020202020204" pitchFamily="34" charset="0"/>
              </a:rPr>
              <a:t>) is </a:t>
            </a:r>
            <a:r>
              <a:rPr lang="en-US" altLang="en-US" sz="3200" dirty="0" smtClean="0">
                <a:latin typeface="Arial" panose="020B0604020202020204" pitchFamily="34" charset="0"/>
              </a:rPr>
              <a:t>described as a residential area home to ceramic </a:t>
            </a:r>
            <a:r>
              <a:rPr lang="en-US" altLang="en-US" sz="3200" dirty="0" smtClean="0">
                <a:latin typeface="Arial" panose="020B0604020202020204" pitchFamily="34" charset="0"/>
              </a:rPr>
              <a:t>manufacturers and is located east </a:t>
            </a:r>
            <a:r>
              <a:rPr lang="en-US" altLang="en-US" sz="3200" dirty="0" smtClean="0">
                <a:latin typeface="Arial" panose="020B0604020202020204" pitchFamily="34" charset="0"/>
              </a:rPr>
              <a:t>of </a:t>
            </a:r>
            <a:r>
              <a:rPr lang="en-US" altLang="en-US" sz="3200" dirty="0">
                <a:latin typeface="Arial" panose="020B0604020202020204" pitchFamily="34" charset="0"/>
              </a:rPr>
              <a:t>the center of the city </a:t>
            </a:r>
            <a:r>
              <a:rPr lang="en-US" altLang="en-US" sz="3200" dirty="0" smtClean="0">
                <a:latin typeface="Arial" panose="020B0604020202020204" pitchFamily="34" charset="0"/>
              </a:rPr>
              <a:t>(</a:t>
            </a:r>
            <a:r>
              <a:rPr lang="en-US" altLang="en-US" sz="3200" dirty="0">
                <a:latin typeface="Arial" panose="020B0604020202020204" pitchFamily="34" charset="0"/>
              </a:rPr>
              <a:t>Figure 2). Settlement at this site began during the Late </a:t>
            </a:r>
            <a:r>
              <a:rPr lang="en-US" altLang="en-US" sz="3200" dirty="0" smtClean="0">
                <a:latin typeface="Arial" panose="020B0604020202020204" pitchFamily="34" charset="0"/>
              </a:rPr>
              <a:t>Formative (AD 300-500), </a:t>
            </a:r>
            <a:r>
              <a:rPr lang="en-US" altLang="en-US" sz="3200" dirty="0">
                <a:latin typeface="Arial" panose="020B0604020202020204" pitchFamily="34" charset="0"/>
              </a:rPr>
              <a:t>emerging as a dual residential compound and ceramic production area in Tiwanaku </a:t>
            </a:r>
            <a:r>
              <a:rPr lang="en-US" altLang="en-US" sz="3200" dirty="0" smtClean="0">
                <a:latin typeface="Arial" panose="020B0604020202020204" pitchFamily="34" charset="0"/>
              </a:rPr>
              <a:t>times (AD 500-1100). </a:t>
            </a:r>
            <a:r>
              <a:rPr lang="en-US" altLang="en-US" sz="3200" b="1" dirty="0">
                <a:latin typeface="Arial" panose="020B0604020202020204" pitchFamily="34" charset="0"/>
              </a:rPr>
              <a:t>CJ </a:t>
            </a:r>
            <a:r>
              <a:rPr lang="en-US" altLang="en-US" sz="3200" dirty="0">
                <a:latin typeface="Arial" panose="020B0604020202020204" pitchFamily="34" charset="0"/>
              </a:rPr>
              <a:t>was close to a clay source/procurement area and a semi-permanent water supply (Rivera 2003:306). Janusek (2004:147) argued that </a:t>
            </a:r>
            <a:r>
              <a:rPr lang="en-US" altLang="en-US" sz="3200" b="1" dirty="0">
                <a:latin typeface="Arial" panose="020B0604020202020204" pitchFamily="34" charset="0"/>
              </a:rPr>
              <a:t>CJ </a:t>
            </a:r>
            <a:r>
              <a:rPr lang="en-US" altLang="en-US" sz="3200" dirty="0">
                <a:latin typeface="Arial" panose="020B0604020202020204" pitchFamily="34" charset="0"/>
              </a:rPr>
              <a:t>people were craft specialists, akin to a Western craft guild, and ceramics produced at this site were likely for the Tiwanaku public. </a:t>
            </a:r>
            <a:endParaRPr lang="en-US" altLang="en-US" sz="3200" dirty="0" smtClean="0">
              <a:latin typeface="Arial" panose="020B0604020202020204" pitchFamily="34" charset="0"/>
            </a:endParaRPr>
          </a:p>
          <a:p>
            <a:pPr>
              <a:spcBef>
                <a:spcPts val="0"/>
              </a:spcBef>
            </a:pPr>
            <a:endParaRPr lang="en-US" altLang="en-US" sz="3200" dirty="0">
              <a:latin typeface="Arial" panose="020B0604020202020204" pitchFamily="34" charset="0"/>
            </a:endParaRPr>
          </a:p>
          <a:p>
            <a:pPr>
              <a:spcBef>
                <a:spcPts val="0"/>
              </a:spcBef>
            </a:pPr>
            <a:endParaRPr lang="en-US" altLang="en-US" sz="3200" dirty="0" smtClean="0">
              <a:latin typeface="Arial" panose="020B0604020202020204" pitchFamily="34" charset="0"/>
            </a:endParaRPr>
          </a:p>
          <a:p>
            <a:pPr>
              <a:spcBef>
                <a:spcPts val="0"/>
              </a:spcBef>
            </a:pPr>
            <a:endParaRPr lang="en-US" altLang="en-US" sz="3200" dirty="0">
              <a:latin typeface="Arial" panose="020B0604020202020204" pitchFamily="34" charset="0"/>
            </a:endParaRPr>
          </a:p>
          <a:p>
            <a:pPr>
              <a:spcBef>
                <a:spcPts val="0"/>
              </a:spcBef>
            </a:pPr>
            <a:endParaRPr lang="en-US" altLang="en-US" sz="3200" dirty="0" smtClean="0">
              <a:latin typeface="Arial" panose="020B0604020202020204" pitchFamily="34" charset="0"/>
            </a:endParaRPr>
          </a:p>
          <a:p>
            <a:pPr>
              <a:spcBef>
                <a:spcPts val="0"/>
              </a:spcBef>
            </a:pPr>
            <a:endParaRPr lang="en-US" altLang="en-US" sz="3200" dirty="0">
              <a:latin typeface="Arial" panose="020B0604020202020204" pitchFamily="34" charset="0"/>
            </a:endParaRPr>
          </a:p>
          <a:p>
            <a:pPr>
              <a:spcBef>
                <a:spcPts val="0"/>
              </a:spcBef>
            </a:pPr>
            <a:endParaRPr lang="en-US" altLang="en-US" sz="3200" dirty="0" smtClean="0">
              <a:latin typeface="Arial" panose="020B0604020202020204" pitchFamily="34" charset="0"/>
            </a:endParaRPr>
          </a:p>
          <a:p>
            <a:pPr>
              <a:spcBef>
                <a:spcPts val="0"/>
              </a:spcBef>
            </a:pPr>
            <a:endParaRPr lang="en-US" altLang="en-US" sz="3200" dirty="0">
              <a:latin typeface="Arial" panose="020B0604020202020204" pitchFamily="34" charset="0"/>
            </a:endParaRPr>
          </a:p>
          <a:p>
            <a:pPr>
              <a:spcBef>
                <a:spcPts val="0"/>
              </a:spcBef>
            </a:pPr>
            <a:endParaRPr lang="en-US" altLang="en-US" sz="3200" dirty="0" smtClean="0">
              <a:latin typeface="Arial" panose="020B0604020202020204" pitchFamily="34" charset="0"/>
            </a:endParaRPr>
          </a:p>
          <a:p>
            <a:pPr>
              <a:spcBef>
                <a:spcPts val="0"/>
              </a:spcBef>
            </a:pPr>
            <a:endParaRPr lang="en-US" altLang="en-US" sz="3200" dirty="0" smtClean="0">
              <a:latin typeface="Arial" panose="020B0604020202020204" pitchFamily="34" charset="0"/>
            </a:endParaRPr>
          </a:p>
          <a:p>
            <a:pPr>
              <a:spcBef>
                <a:spcPts val="0"/>
              </a:spcBef>
            </a:pPr>
            <a:endParaRPr lang="en-US" altLang="en-US" sz="3200" dirty="0">
              <a:latin typeface="Arial" panose="020B0604020202020204" pitchFamily="34" charset="0"/>
            </a:endParaRPr>
          </a:p>
          <a:p>
            <a:pPr>
              <a:spcBef>
                <a:spcPts val="0"/>
              </a:spcBef>
            </a:pPr>
            <a:endParaRPr lang="en-US" altLang="en-US" sz="3200" dirty="0" smtClean="0">
              <a:latin typeface="Arial" panose="020B0604020202020204" pitchFamily="34" charset="0"/>
            </a:endParaRPr>
          </a:p>
          <a:p>
            <a:pPr>
              <a:spcBef>
                <a:spcPts val="0"/>
              </a:spcBef>
            </a:pPr>
            <a:endParaRPr lang="en-US" altLang="en-US" sz="3200" dirty="0">
              <a:latin typeface="Arial" panose="020B0604020202020204" pitchFamily="34" charset="0"/>
            </a:endParaRPr>
          </a:p>
          <a:p>
            <a:pPr>
              <a:spcBef>
                <a:spcPts val="0"/>
              </a:spcBef>
            </a:pPr>
            <a:endParaRPr lang="en-US" altLang="en-US" sz="3200" dirty="0" smtClean="0">
              <a:latin typeface="Arial" panose="020B0604020202020204" pitchFamily="34" charset="0"/>
            </a:endParaRPr>
          </a:p>
          <a:p>
            <a:pPr>
              <a:spcBef>
                <a:spcPts val="0"/>
              </a:spcBef>
            </a:pPr>
            <a:endParaRPr lang="en-US" altLang="en-US" sz="3200" dirty="0">
              <a:latin typeface="Arial" panose="020B0604020202020204" pitchFamily="34" charset="0"/>
            </a:endParaRPr>
          </a:p>
          <a:p>
            <a:pPr>
              <a:spcBef>
                <a:spcPts val="0"/>
              </a:spcBef>
            </a:pPr>
            <a:endParaRPr lang="en-US" altLang="en-US" sz="3200" dirty="0" smtClean="0">
              <a:latin typeface="Arial" panose="020B0604020202020204" pitchFamily="34" charset="0"/>
            </a:endParaRPr>
          </a:p>
          <a:p>
            <a:pPr>
              <a:spcBef>
                <a:spcPts val="0"/>
              </a:spcBef>
            </a:pPr>
            <a:endParaRPr lang="en-US" altLang="en-US" sz="3200" dirty="0">
              <a:latin typeface="Arial" panose="020B0604020202020204" pitchFamily="34" charset="0"/>
            </a:endParaRPr>
          </a:p>
          <a:p>
            <a:pPr>
              <a:spcBef>
                <a:spcPts val="0"/>
              </a:spcBef>
            </a:pPr>
            <a:endParaRPr lang="en-US" altLang="en-US" sz="3200" dirty="0">
              <a:latin typeface="Arial" panose="020B0604020202020204" pitchFamily="34" charset="0"/>
            </a:endParaRPr>
          </a:p>
          <a:p>
            <a:pPr>
              <a:spcBef>
                <a:spcPts val="0"/>
              </a:spcBef>
            </a:pPr>
            <a:endParaRPr lang="en-US" altLang="en-US" sz="1800" dirty="0" smtClean="0">
              <a:latin typeface="Arial" panose="020B0604020202020204" pitchFamily="34" charset="0"/>
            </a:endParaRPr>
          </a:p>
          <a:p>
            <a:pPr>
              <a:spcBef>
                <a:spcPts val="0"/>
              </a:spcBef>
            </a:pPr>
            <a:r>
              <a:rPr lang="en-US" altLang="en-US" sz="3200" dirty="0" smtClean="0">
                <a:latin typeface="Arial" panose="020B0604020202020204" pitchFamily="34" charset="0"/>
              </a:rPr>
              <a:t>	My prior bioarchaeological research (Becker 2013) shows people from </a:t>
            </a:r>
            <a:r>
              <a:rPr lang="en-US" altLang="en-US" sz="3200" b="1" dirty="0" smtClean="0">
                <a:latin typeface="Arial" panose="020B0604020202020204" pitchFamily="34" charset="0"/>
              </a:rPr>
              <a:t>CJ</a:t>
            </a:r>
            <a:r>
              <a:rPr lang="en-US" altLang="en-US" sz="3200" dirty="0" smtClean="0">
                <a:latin typeface="Arial" panose="020B0604020202020204" pitchFamily="34" charset="0"/>
              </a:rPr>
              <a:t> have significant skeletal differences </a:t>
            </a:r>
            <a:r>
              <a:rPr lang="en-US" altLang="en-US" sz="3200" dirty="0">
                <a:latin typeface="Arial" panose="020B0604020202020204" pitchFamily="34" charset="0"/>
              </a:rPr>
              <a:t>from other Tiwanaku city </a:t>
            </a:r>
            <a:r>
              <a:rPr lang="en-US" altLang="en-US" sz="3200" dirty="0" smtClean="0">
                <a:latin typeface="Arial" panose="020B0604020202020204" pitchFamily="34" charset="0"/>
              </a:rPr>
              <a:t>residents in potential indicators of activity (e.g. musculoskeletal stress markers and osteoarthritis). This study further explores the idea that </a:t>
            </a:r>
            <a:r>
              <a:rPr lang="en-US" altLang="en-US" sz="3200" b="1" dirty="0" smtClean="0">
                <a:latin typeface="Arial" panose="020B0604020202020204" pitchFamily="34" charset="0"/>
              </a:rPr>
              <a:t>CJ</a:t>
            </a:r>
            <a:r>
              <a:rPr lang="en-US" altLang="en-US" sz="3200" dirty="0" smtClean="0">
                <a:latin typeface="Arial" panose="020B0604020202020204" pitchFamily="34" charset="0"/>
              </a:rPr>
              <a:t> was home to ceramic specialists using a life-history approach, describing one individual from this community, a 30-39 year-old female (CJ-35250) with artificial cranial modification from a flexed, individual burial context. </a:t>
            </a:r>
            <a:r>
              <a:rPr lang="en-US" sz="3200" dirty="0" smtClean="0">
                <a:latin typeface="Arial" panose="020B0604020202020204" pitchFamily="34" charset="0"/>
                <a:cs typeface="Arial" panose="020B0604020202020204" pitchFamily="34" charset="0"/>
              </a:rPr>
              <a:t>Excavation records show grave goods including: </a:t>
            </a:r>
            <a:r>
              <a:rPr lang="en-US" sz="3200" b="1" dirty="0" smtClean="0">
                <a:latin typeface="Arial" panose="020B0604020202020204" pitchFamily="34" charset="0"/>
                <a:cs typeface="Arial" panose="020B0604020202020204" pitchFamily="34" charset="0"/>
              </a:rPr>
              <a:t>(1) an undecorated and roughly finished </a:t>
            </a:r>
            <a:r>
              <a:rPr lang="en-US" sz="3200" b="1" i="1" dirty="0" err="1" smtClean="0">
                <a:latin typeface="Arial" panose="020B0604020202020204" pitchFamily="34" charset="0"/>
                <a:cs typeface="Arial" panose="020B0604020202020204" pitchFamily="34" charset="0"/>
              </a:rPr>
              <a:t>vasija</a:t>
            </a:r>
            <a:r>
              <a:rPr lang="en-US" sz="3200" b="1" dirty="0" smtClean="0">
                <a:latin typeface="Arial" panose="020B0604020202020204" pitchFamily="34" charset="0"/>
                <a:cs typeface="Arial" panose="020B0604020202020204" pitchFamily="34" charset="0"/>
              </a:rPr>
              <a:t> (urn)</a:t>
            </a:r>
            <a:r>
              <a:rPr lang="en-US" sz="3200" dirty="0" smtClean="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(2) a gold miniature mask</a:t>
            </a:r>
            <a:r>
              <a:rPr lang="en-US" sz="3200" dirty="0" smtClean="0">
                <a:latin typeface="Arial" panose="020B0604020202020204" pitchFamily="34" charset="0"/>
                <a:cs typeface="Arial" panose="020B0604020202020204" pitchFamily="34" charset="0"/>
              </a:rPr>
              <a:t>, and </a:t>
            </a:r>
            <a:r>
              <a:rPr lang="en-US" sz="3200" b="1" dirty="0" smtClean="0">
                <a:latin typeface="Arial" panose="020B0604020202020204" pitchFamily="34" charset="0"/>
                <a:cs typeface="Arial" panose="020B0604020202020204" pitchFamily="34" charset="0"/>
              </a:rPr>
              <a:t>(3) a camelid offering</a:t>
            </a:r>
            <a:r>
              <a:rPr lang="en-US" sz="3200" dirty="0" smtClean="0">
                <a:latin typeface="Arial" panose="020B0604020202020204" pitchFamily="34" charset="0"/>
                <a:cs typeface="Arial" panose="020B0604020202020204" pitchFamily="34" charset="0"/>
              </a:rPr>
              <a:t>. While there are no radiocarbon dates, it is possible this burial is part of the earliest evidence of occupation at </a:t>
            </a:r>
            <a:r>
              <a:rPr lang="en-US" sz="3200" b="1" dirty="0" smtClean="0">
                <a:latin typeface="Arial" panose="020B0604020202020204" pitchFamily="34" charset="0"/>
                <a:cs typeface="Arial" panose="020B0604020202020204" pitchFamily="34" charset="0"/>
              </a:rPr>
              <a:t>CJ</a:t>
            </a:r>
            <a:r>
              <a:rPr lang="en-US" sz="3200" dirty="0" smtClean="0">
                <a:latin typeface="Arial" panose="020B0604020202020204" pitchFamily="34" charset="0"/>
                <a:cs typeface="Arial" panose="020B0604020202020204" pitchFamily="34" charset="0"/>
              </a:rPr>
              <a:t>. The </a:t>
            </a:r>
            <a:r>
              <a:rPr lang="en-US" sz="3200" i="1" dirty="0" err="1" smtClean="0">
                <a:latin typeface="Arial" panose="020B0604020202020204" pitchFamily="34" charset="0"/>
                <a:cs typeface="Arial" panose="020B0604020202020204" pitchFamily="34" charset="0"/>
              </a:rPr>
              <a:t>vasija</a:t>
            </a:r>
            <a:r>
              <a:rPr lang="en-US" sz="3200" dirty="0" smtClean="0">
                <a:latin typeface="Arial" panose="020B0604020202020204" pitchFamily="34" charset="0"/>
                <a:cs typeface="Arial" panose="020B0604020202020204" pitchFamily="34" charset="0"/>
              </a:rPr>
              <a:t> style, paste, and finish are akin to the Late Formative 2/</a:t>
            </a:r>
            <a:r>
              <a:rPr lang="en-US" sz="3200" dirty="0" err="1" smtClean="0">
                <a:latin typeface="Arial" panose="020B0604020202020204" pitchFamily="34" charset="0"/>
                <a:cs typeface="Arial" panose="020B0604020202020204" pitchFamily="34" charset="0"/>
              </a:rPr>
              <a:t>Qeya</a:t>
            </a:r>
            <a:r>
              <a:rPr lang="en-US" sz="3200" dirty="0" smtClean="0">
                <a:latin typeface="Arial" panose="020B0604020202020204" pitchFamily="34" charset="0"/>
                <a:cs typeface="Arial" panose="020B0604020202020204" pitchFamily="34" charset="0"/>
              </a:rPr>
              <a:t> style, which may date to AD 300-500.</a:t>
            </a:r>
          </a:p>
          <a:p>
            <a:pPr>
              <a:spcBef>
                <a:spcPts val="0"/>
              </a:spcBef>
            </a:pPr>
            <a:endParaRPr lang="en-US" sz="2800" dirty="0">
              <a:latin typeface="Arial" panose="020B0604020202020204" pitchFamily="34" charset="0"/>
              <a:cs typeface="Arial" panose="020B0604020202020204" pitchFamily="34" charset="0"/>
            </a:endParaRPr>
          </a:p>
          <a:p>
            <a:pPr algn="ctr"/>
            <a:r>
              <a:rPr lang="en-US" altLang="en-US" sz="3600" b="1" u="sng" dirty="0">
                <a:effectLst>
                  <a:outerShdw blurRad="38100" dist="38100" dir="2700000" algn="tl">
                    <a:srgbClr val="C0C0C0"/>
                  </a:outerShdw>
                </a:effectLst>
                <a:latin typeface="Arial" panose="020B0604020202020204" pitchFamily="34" charset="0"/>
              </a:rPr>
              <a:t>Materials and Methods</a:t>
            </a:r>
          </a:p>
          <a:p>
            <a:r>
              <a:rPr lang="en-US" altLang="en-US" sz="3200" dirty="0">
                <a:latin typeface="Arial" panose="020B0604020202020204" pitchFamily="34" charset="0"/>
              </a:rPr>
              <a:t>	Age and sex were estimated for CJ-35250 using standard methods (Bass 1981; </a:t>
            </a:r>
            <a:r>
              <a:rPr lang="en-US" altLang="en-US" sz="3200" dirty="0" err="1">
                <a:latin typeface="Arial" panose="020B0604020202020204" pitchFamily="34" charset="0"/>
              </a:rPr>
              <a:t>Ubelaker</a:t>
            </a:r>
            <a:r>
              <a:rPr lang="en-US" altLang="en-US" sz="3200" dirty="0">
                <a:latin typeface="Arial" panose="020B0604020202020204" pitchFamily="34" charset="0"/>
              </a:rPr>
              <a:t> 1999). Macroscopic investigation was collected for </a:t>
            </a:r>
            <a:r>
              <a:rPr lang="en-US" altLang="en-US" sz="3200" u="sng" dirty="0">
                <a:latin typeface="Arial" panose="020B0604020202020204" pitchFamily="34" charset="0"/>
              </a:rPr>
              <a:t>musculoskeletal stress markers (MSM)</a:t>
            </a:r>
            <a:r>
              <a:rPr lang="en-US" altLang="en-US" sz="3200" dirty="0">
                <a:latin typeface="Arial" panose="020B0604020202020204" pitchFamily="34" charset="0"/>
              </a:rPr>
              <a:t> and </a:t>
            </a:r>
            <a:r>
              <a:rPr lang="en-US" altLang="en-US" sz="3200" u="sng" dirty="0">
                <a:latin typeface="Arial" panose="020B0604020202020204" pitchFamily="34" charset="0"/>
              </a:rPr>
              <a:t>osteoarthritis (OA)</a:t>
            </a:r>
            <a:r>
              <a:rPr lang="en-US" altLang="en-US" sz="3200" dirty="0">
                <a:latin typeface="Arial" panose="020B0604020202020204" pitchFamily="34" charset="0"/>
              </a:rPr>
              <a:t>. MSM can help identify directional movement in the kinds of activities performed as well as levels of physical labor, such as workload. OA can show injuries that are helpful in estimating repetitive labors and motion used over and over again, such as grinding grain. MSM data were recorded as present/absent for 37 different musculoskeletal stress markers, taking an ordinal score of 1 to 3 for robusticity, stress, and ossification when present following methods by </a:t>
            </a:r>
            <a:r>
              <a:rPr lang="en-US" altLang="en-US" sz="3200" dirty="0" err="1">
                <a:latin typeface="Arial" panose="020B0604020202020204" pitchFamily="34" charset="0"/>
              </a:rPr>
              <a:t>Hawkey</a:t>
            </a:r>
            <a:r>
              <a:rPr lang="en-US" altLang="en-US" sz="3200" dirty="0">
                <a:latin typeface="Arial" panose="020B0604020202020204" pitchFamily="34" charset="0"/>
              </a:rPr>
              <a:t> and </a:t>
            </a:r>
            <a:r>
              <a:rPr lang="en-US" altLang="en-US" sz="3200" dirty="0" err="1">
                <a:latin typeface="Arial" panose="020B0604020202020204" pitchFamily="34" charset="0"/>
              </a:rPr>
              <a:t>Merbs</a:t>
            </a:r>
            <a:r>
              <a:rPr lang="en-US" altLang="en-US" sz="3200" dirty="0">
                <a:latin typeface="Arial" panose="020B0604020202020204" pitchFamily="34" charset="0"/>
              </a:rPr>
              <a:t> (1995). Over 100 joint surfaces were evaluated for OA in various areas of the body (i.e. shoulder, elbow, wrist, sacroiliac, hip, knee, ankle, spine, hands, feet, and temporomandibular joints). Each surface was noted as present/absent for OA, and if present, type of OA (i.e. lipping, porosity, osteophytes, and eburnation), an ordinal score, and percentage of involvement were noted.</a:t>
            </a:r>
          </a:p>
          <a:p>
            <a:endParaRPr lang="en-US" sz="3200" dirty="0" smtClean="0">
              <a:latin typeface="Arial" panose="020B0604020202020204" pitchFamily="34" charset="0"/>
              <a:cs typeface="Arial" panose="020B0604020202020204" pitchFamily="34" charset="0"/>
            </a:endParaRPr>
          </a:p>
          <a:p>
            <a:pPr algn="ctr"/>
            <a:r>
              <a:rPr lang="en-US" altLang="en-US" sz="3600" b="1" u="sng" dirty="0">
                <a:effectLst>
                  <a:outerShdw blurRad="38100" dist="38100" dir="2700000" algn="tl">
                    <a:srgbClr val="C0C0C0"/>
                  </a:outerShdw>
                </a:effectLst>
                <a:latin typeface="Arial" panose="020B0604020202020204" pitchFamily="34" charset="0"/>
              </a:rPr>
              <a:t>Activity &amp; Labor Results</a:t>
            </a:r>
            <a:endParaRPr lang="en-US" altLang="en-US" sz="3600" dirty="0">
              <a:latin typeface="Arial" panose="020B0604020202020204" pitchFamily="34" charset="0"/>
            </a:endParaRPr>
          </a:p>
          <a:p>
            <a:r>
              <a:rPr lang="en-US" altLang="en-US" sz="3200" b="1" u="sng" dirty="0">
                <a:effectLst>
                  <a:outerShdw blurRad="38100" dist="38100" dir="2700000" algn="tl">
                    <a:srgbClr val="000000">
                      <a:alpha val="43137"/>
                    </a:srgbClr>
                  </a:outerShdw>
                </a:effectLst>
                <a:latin typeface="Arial" panose="020B0604020202020204" pitchFamily="34" charset="0"/>
              </a:rPr>
              <a:t>MSM Results:  </a:t>
            </a:r>
          </a:p>
          <a:p>
            <a:pPr marL="457200" indent="-457200">
              <a:buFont typeface="Arial" panose="020B0604020202020204" pitchFamily="34" charset="0"/>
              <a:buChar char="•"/>
            </a:pPr>
            <a:r>
              <a:rPr lang="en-US" altLang="en-US" sz="3200" dirty="0">
                <a:latin typeface="Arial" panose="020B0604020202020204" pitchFamily="34" charset="0"/>
              </a:rPr>
              <a:t>Present in the left and right arms, legs, and hips</a:t>
            </a:r>
          </a:p>
          <a:p>
            <a:pPr marL="457200" indent="-457200">
              <a:buFont typeface="Arial" panose="020B0604020202020204" pitchFamily="34" charset="0"/>
              <a:buChar char="•"/>
            </a:pPr>
            <a:r>
              <a:rPr lang="en-US" altLang="en-US" sz="3200" dirty="0">
                <a:latin typeface="Arial" panose="020B0604020202020204" pitchFamily="34" charset="0"/>
              </a:rPr>
              <a:t>More and stronger (ordinal scale markers) on the left side</a:t>
            </a:r>
          </a:p>
          <a:p>
            <a:pPr marL="457200" indent="-457200">
              <a:buFont typeface="Arial" panose="020B0604020202020204" pitchFamily="34" charset="0"/>
              <a:buChar char="•"/>
            </a:pPr>
            <a:r>
              <a:rPr lang="en-US" altLang="en-US" sz="3200" u="sng" dirty="0">
                <a:latin typeface="Arial" panose="020B0604020202020204" pitchFamily="34" charset="0"/>
              </a:rPr>
              <a:t>Forearm musculature</a:t>
            </a:r>
            <a:r>
              <a:rPr lang="en-US" altLang="en-US" sz="3200" dirty="0">
                <a:latin typeface="Arial" panose="020B0604020202020204" pitchFamily="34" charset="0"/>
              </a:rPr>
              <a:t> had high presence/numbers in brachialis, biceps </a:t>
            </a:r>
            <a:r>
              <a:rPr lang="en-US" altLang="en-US" sz="3200" dirty="0" err="1">
                <a:latin typeface="Arial" panose="020B0604020202020204" pitchFamily="34" charset="0"/>
              </a:rPr>
              <a:t>brachii</a:t>
            </a:r>
            <a:r>
              <a:rPr lang="en-US" altLang="en-US" sz="3200" dirty="0">
                <a:latin typeface="Arial" panose="020B0604020202020204" pitchFamily="34" charset="0"/>
              </a:rPr>
              <a:t>, supinator, pronator quadratus, and </a:t>
            </a:r>
            <a:r>
              <a:rPr lang="en-US" altLang="en-US" sz="3200" dirty="0" smtClean="0">
                <a:latin typeface="Arial" panose="020B0604020202020204" pitchFamily="34" charset="0"/>
              </a:rPr>
              <a:t>brachioradialis muscles</a:t>
            </a:r>
            <a:endParaRPr lang="en-US" altLang="en-US" sz="3200" dirty="0">
              <a:latin typeface="Arial" panose="020B0604020202020204" pitchFamily="34" charset="0"/>
            </a:endParaRPr>
          </a:p>
          <a:p>
            <a:pPr marL="974725" lvl="1" indent="-457200">
              <a:buFont typeface="Arial" panose="020B0604020202020204" pitchFamily="34" charset="0"/>
              <a:buChar char="•"/>
            </a:pPr>
            <a:r>
              <a:rPr lang="en-US" altLang="en-US" sz="3200" b="1" u="sng" dirty="0">
                <a:latin typeface="Arial" panose="020B0604020202020204" pitchFamily="34" charset="0"/>
              </a:rPr>
              <a:t>Often active in precision tasks!  </a:t>
            </a:r>
            <a:endParaRPr lang="en-US" altLang="en-US" sz="3200" dirty="0">
              <a:latin typeface="Arial" panose="020B0604020202020204" pitchFamily="34" charset="0"/>
            </a:endParaRPr>
          </a:p>
          <a:p>
            <a:pPr marL="457200" indent="-457200">
              <a:buFont typeface="Arial" panose="020B0604020202020204" pitchFamily="34" charset="0"/>
              <a:buChar char="•"/>
            </a:pPr>
            <a:r>
              <a:rPr lang="en-US" altLang="en-US" sz="3200" dirty="0">
                <a:latin typeface="Arial" panose="020B0604020202020204" pitchFamily="34" charset="0"/>
              </a:rPr>
              <a:t>Lower body had high numbers in gluteus maximus and </a:t>
            </a:r>
            <a:r>
              <a:rPr lang="en-US" altLang="en-US" sz="3200" dirty="0" err="1">
                <a:latin typeface="Arial" panose="020B0604020202020204" pitchFamily="34" charset="0"/>
              </a:rPr>
              <a:t>piriformes</a:t>
            </a:r>
            <a:endParaRPr lang="en-US" altLang="en-US" sz="3200" dirty="0">
              <a:latin typeface="Arial" panose="020B0604020202020204" pitchFamily="34" charset="0"/>
            </a:endParaRPr>
          </a:p>
          <a:p>
            <a:pPr marL="974725" lvl="1" indent="-457200">
              <a:buFont typeface="Arial" panose="020B0604020202020204" pitchFamily="34" charset="0"/>
              <a:buChar char="•"/>
            </a:pPr>
            <a:r>
              <a:rPr lang="en-US" altLang="en-US" sz="3200" b="1" u="sng" dirty="0">
                <a:latin typeface="Arial" panose="020B0604020202020204" pitchFamily="34" charset="0"/>
              </a:rPr>
              <a:t>Often active in movements like walking or running! </a:t>
            </a:r>
          </a:p>
          <a:p>
            <a:pPr marL="457200" indent="-457200">
              <a:buFont typeface="Arial" panose="020B0604020202020204" pitchFamily="34" charset="0"/>
              <a:buChar char="•"/>
            </a:pPr>
            <a:r>
              <a:rPr lang="en-US" altLang="en-US" sz="3200" b="1" dirty="0">
                <a:latin typeface="Arial" panose="020B0604020202020204" pitchFamily="34" charset="0"/>
              </a:rPr>
              <a:t>Rugosity in hands </a:t>
            </a:r>
            <a:r>
              <a:rPr lang="en-US" altLang="en-US" sz="3200" dirty="0">
                <a:latin typeface="Arial" panose="020B0604020202020204" pitchFamily="34" charset="0"/>
              </a:rPr>
              <a:t>at finger phalanges (Figure 3) </a:t>
            </a:r>
          </a:p>
          <a:p>
            <a:endParaRPr lang="en-US" sz="3200" dirty="0" smtClean="0">
              <a:latin typeface="Arial" panose="020B0604020202020204" pitchFamily="34" charset="0"/>
              <a:cs typeface="Arial" panose="020B0604020202020204" pitchFamily="34" charset="0"/>
            </a:endParaRPr>
          </a:p>
        </p:txBody>
      </p:sp>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3057" t="5673" r="2218"/>
          <a:stretch/>
        </p:blipFill>
        <p:spPr>
          <a:xfrm>
            <a:off x="27543618" y="14850434"/>
            <a:ext cx="7031514" cy="6584022"/>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601" y="12551702"/>
            <a:ext cx="5508092" cy="5357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76" name="Line 4"/>
          <p:cNvSpPr>
            <a:spLocks noChangeShapeType="1"/>
          </p:cNvSpPr>
          <p:nvPr/>
        </p:nvSpPr>
        <p:spPr bwMode="auto">
          <a:xfrm flipH="1">
            <a:off x="800769" y="3571348"/>
            <a:ext cx="9513" cy="40255814"/>
          </a:xfrm>
          <a:prstGeom prst="line">
            <a:avLst/>
          </a:prstGeom>
          <a:noFill/>
          <a:ln w="1016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557"/>
          </a:p>
        </p:txBody>
      </p:sp>
      <p:sp>
        <p:nvSpPr>
          <p:cNvPr id="3080" name="Text Box 8"/>
          <p:cNvSpPr txBox="1">
            <a:spLocks noChangeArrowheads="1"/>
          </p:cNvSpPr>
          <p:nvPr/>
        </p:nvSpPr>
        <p:spPr bwMode="auto">
          <a:xfrm>
            <a:off x="3689141" y="900024"/>
            <a:ext cx="32322816" cy="3678864"/>
          </a:xfrm>
          <a:prstGeom prst="rect">
            <a:avLst/>
          </a:prstGeom>
          <a:noFill/>
          <a:ln w="101600">
            <a:solidFill>
              <a:srgbClr val="00368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596" tIns="41304" rIns="82596" bIns="41304">
            <a:spAutoFit/>
          </a:bodyPr>
          <a:lstStyle>
            <a:lvl1pPr defTabSz="1019175">
              <a:defRPr sz="2400">
                <a:solidFill>
                  <a:schemeClr val="tx1"/>
                </a:solidFill>
                <a:latin typeface="Times" panose="02020603050405020304" pitchFamily="18" charset="0"/>
              </a:defRPr>
            </a:lvl1pPr>
            <a:lvl2pPr marL="517525" defTabSz="1019175">
              <a:defRPr sz="2400">
                <a:solidFill>
                  <a:schemeClr val="tx1"/>
                </a:solidFill>
                <a:latin typeface="Times" panose="02020603050405020304" pitchFamily="18" charset="0"/>
              </a:defRPr>
            </a:lvl2pPr>
            <a:lvl3pPr marL="1019175" defTabSz="1019175">
              <a:defRPr sz="2400">
                <a:solidFill>
                  <a:schemeClr val="tx1"/>
                </a:solidFill>
                <a:latin typeface="Times" panose="02020603050405020304" pitchFamily="18" charset="0"/>
              </a:defRPr>
            </a:lvl3pPr>
            <a:lvl4pPr marL="1535113" defTabSz="1019175">
              <a:defRPr sz="2400">
                <a:solidFill>
                  <a:schemeClr val="tx1"/>
                </a:solidFill>
                <a:latin typeface="Times" panose="02020603050405020304" pitchFamily="18" charset="0"/>
              </a:defRPr>
            </a:lvl4pPr>
            <a:lvl5pPr marL="2044700" defTabSz="1019175">
              <a:defRPr sz="2400">
                <a:solidFill>
                  <a:schemeClr val="tx1"/>
                </a:solidFill>
                <a:latin typeface="Times" panose="02020603050405020304" pitchFamily="18" charset="0"/>
              </a:defRPr>
            </a:lvl5pPr>
            <a:lvl6pPr marL="2501900" defTabSz="1019175" eaLnBrk="0" fontAlgn="base" hangingPunct="0">
              <a:spcBef>
                <a:spcPct val="0"/>
              </a:spcBef>
              <a:spcAft>
                <a:spcPct val="0"/>
              </a:spcAft>
              <a:defRPr sz="2400">
                <a:solidFill>
                  <a:schemeClr val="tx1"/>
                </a:solidFill>
                <a:latin typeface="Times" panose="02020603050405020304" pitchFamily="18" charset="0"/>
              </a:defRPr>
            </a:lvl6pPr>
            <a:lvl7pPr marL="2959100" defTabSz="1019175" eaLnBrk="0" fontAlgn="base" hangingPunct="0">
              <a:spcBef>
                <a:spcPct val="0"/>
              </a:spcBef>
              <a:spcAft>
                <a:spcPct val="0"/>
              </a:spcAft>
              <a:defRPr sz="2400">
                <a:solidFill>
                  <a:schemeClr val="tx1"/>
                </a:solidFill>
                <a:latin typeface="Times" panose="02020603050405020304" pitchFamily="18" charset="0"/>
              </a:defRPr>
            </a:lvl7pPr>
            <a:lvl8pPr marL="3416300" defTabSz="1019175" eaLnBrk="0" fontAlgn="base" hangingPunct="0">
              <a:spcBef>
                <a:spcPct val="0"/>
              </a:spcBef>
              <a:spcAft>
                <a:spcPct val="0"/>
              </a:spcAft>
              <a:defRPr sz="2400">
                <a:solidFill>
                  <a:schemeClr val="tx1"/>
                </a:solidFill>
                <a:latin typeface="Times" panose="02020603050405020304" pitchFamily="18" charset="0"/>
              </a:defRPr>
            </a:lvl8pPr>
            <a:lvl9pPr marL="3873500" defTabSz="1019175"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sz="6468"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Did Potters Urn? </a:t>
            </a:r>
          </a:p>
          <a:p>
            <a:pPr algn="ctr"/>
            <a:r>
              <a:rPr lang="en-US" sz="6468"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Potential Skeletal Evidence of Ceramic Production </a:t>
            </a:r>
          </a:p>
          <a:p>
            <a:pPr algn="ctr"/>
            <a:r>
              <a:rPr lang="en-US" sz="6468"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from the Ch’iji </a:t>
            </a:r>
            <a:r>
              <a:rPr lang="en-US" sz="6468" b="1" dirty="0" err="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Jawira</a:t>
            </a:r>
            <a:r>
              <a:rPr lang="en-US" sz="6468"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Site in Tiwanaku, Bolivia</a:t>
            </a:r>
          </a:p>
          <a:p>
            <a:pPr algn="ctr"/>
            <a:r>
              <a:rPr lang="en-US" altLang="en-US" sz="3962" dirty="0">
                <a:solidFill>
                  <a:srgbClr val="003683"/>
                </a:solidFill>
                <a:effectLst>
                  <a:outerShdw blurRad="50800" dist="38100" dir="2700000" algn="tl" rotWithShape="0">
                    <a:prstClr val="black">
                      <a:alpha val="40000"/>
                    </a:prstClr>
                  </a:outerShdw>
                </a:effectLst>
                <a:latin typeface="Arial" panose="020B0604020202020204" pitchFamily="34" charset="0"/>
              </a:rPr>
              <a:t>Sara K. Becker   </a:t>
            </a:r>
            <a:r>
              <a:rPr lang="en-US" altLang="en-US" sz="3962" i="1" dirty="0">
                <a:solidFill>
                  <a:srgbClr val="003683"/>
                </a:solidFill>
                <a:effectLst>
                  <a:outerShdw blurRad="50800" dist="38100" dir="2700000" algn="tl" rotWithShape="0">
                    <a:prstClr val="black">
                      <a:alpha val="40000"/>
                    </a:prstClr>
                  </a:outerShdw>
                </a:effectLst>
                <a:latin typeface="Arial" panose="020B0604020202020204" pitchFamily="34" charset="0"/>
              </a:rPr>
              <a:t>Department of Anthropology, University of California-Riverside</a:t>
            </a:r>
            <a:r>
              <a:rPr lang="en-US" altLang="en-US" sz="3962" i="1" dirty="0">
                <a:ln>
                  <a:solidFill>
                    <a:srgbClr val="0074BC"/>
                  </a:solidFill>
                </a:ln>
                <a:solidFill>
                  <a:srgbClr val="003683"/>
                </a:solidFill>
                <a:effectLst>
                  <a:outerShdw blurRad="50800" dist="38100" dir="2700000" algn="tl" rotWithShape="0">
                    <a:prstClr val="black">
                      <a:alpha val="40000"/>
                    </a:prstClr>
                  </a:outerShdw>
                </a:effectLst>
                <a:latin typeface="Arial" panose="020B0604020202020204" pitchFamily="34" charset="0"/>
              </a:rPr>
              <a:t> </a:t>
            </a:r>
          </a:p>
        </p:txBody>
      </p:sp>
      <p:sp>
        <p:nvSpPr>
          <p:cNvPr id="3088" name="Line 16"/>
          <p:cNvSpPr>
            <a:spLocks noChangeShapeType="1"/>
          </p:cNvSpPr>
          <p:nvPr/>
        </p:nvSpPr>
        <p:spPr bwMode="auto">
          <a:xfrm>
            <a:off x="3895700" y="610821"/>
            <a:ext cx="38455516" cy="53475"/>
          </a:xfrm>
          <a:prstGeom prst="line">
            <a:avLst/>
          </a:prstGeom>
          <a:noFill/>
          <a:ln w="1016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557"/>
          </a:p>
        </p:txBody>
      </p:sp>
      <p:sp>
        <p:nvSpPr>
          <p:cNvPr id="3213" name="Rectangle 141"/>
          <p:cNvSpPr>
            <a:spLocks noChangeArrowheads="1"/>
          </p:cNvSpPr>
          <p:nvPr/>
        </p:nvSpPr>
        <p:spPr bwMode="auto">
          <a:xfrm>
            <a:off x="30785165" y="28821297"/>
            <a:ext cx="52068" cy="6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9175">
              <a:defRPr sz="2400">
                <a:solidFill>
                  <a:schemeClr val="tx1"/>
                </a:solidFill>
                <a:latin typeface="Times" panose="02020603050405020304" pitchFamily="18" charset="0"/>
              </a:defRPr>
            </a:lvl1pPr>
            <a:lvl2pPr marL="517525" defTabSz="1019175">
              <a:defRPr sz="2400">
                <a:solidFill>
                  <a:schemeClr val="tx1"/>
                </a:solidFill>
                <a:latin typeface="Times" panose="02020603050405020304" pitchFamily="18" charset="0"/>
              </a:defRPr>
            </a:lvl2pPr>
            <a:lvl3pPr marL="1019175" defTabSz="1019175">
              <a:defRPr sz="2400">
                <a:solidFill>
                  <a:schemeClr val="tx1"/>
                </a:solidFill>
                <a:latin typeface="Times" panose="02020603050405020304" pitchFamily="18" charset="0"/>
              </a:defRPr>
            </a:lvl3pPr>
            <a:lvl4pPr marL="1535113" defTabSz="1019175">
              <a:defRPr sz="2400">
                <a:solidFill>
                  <a:schemeClr val="tx1"/>
                </a:solidFill>
                <a:latin typeface="Times" panose="02020603050405020304" pitchFamily="18" charset="0"/>
              </a:defRPr>
            </a:lvl4pPr>
            <a:lvl5pPr marL="2044700" defTabSz="1019175">
              <a:defRPr sz="2400">
                <a:solidFill>
                  <a:schemeClr val="tx1"/>
                </a:solidFill>
                <a:latin typeface="Times" panose="02020603050405020304" pitchFamily="18" charset="0"/>
              </a:defRPr>
            </a:lvl5pPr>
            <a:lvl6pPr marL="2501900" defTabSz="1019175" eaLnBrk="0" fontAlgn="base" hangingPunct="0">
              <a:spcBef>
                <a:spcPct val="0"/>
              </a:spcBef>
              <a:spcAft>
                <a:spcPct val="0"/>
              </a:spcAft>
              <a:defRPr sz="2400">
                <a:solidFill>
                  <a:schemeClr val="tx1"/>
                </a:solidFill>
                <a:latin typeface="Times" panose="02020603050405020304" pitchFamily="18" charset="0"/>
              </a:defRPr>
            </a:lvl6pPr>
            <a:lvl7pPr marL="2959100" defTabSz="1019175" eaLnBrk="0" fontAlgn="base" hangingPunct="0">
              <a:spcBef>
                <a:spcPct val="0"/>
              </a:spcBef>
              <a:spcAft>
                <a:spcPct val="0"/>
              </a:spcAft>
              <a:defRPr sz="2400">
                <a:solidFill>
                  <a:schemeClr val="tx1"/>
                </a:solidFill>
                <a:latin typeface="Times" panose="02020603050405020304" pitchFamily="18" charset="0"/>
              </a:defRPr>
            </a:lvl7pPr>
            <a:lvl8pPr marL="3416300" defTabSz="1019175" eaLnBrk="0" fontAlgn="base" hangingPunct="0">
              <a:spcBef>
                <a:spcPct val="0"/>
              </a:spcBef>
              <a:spcAft>
                <a:spcPct val="0"/>
              </a:spcAft>
              <a:defRPr sz="2400">
                <a:solidFill>
                  <a:schemeClr val="tx1"/>
                </a:solidFill>
                <a:latin typeface="Times" panose="02020603050405020304" pitchFamily="18" charset="0"/>
              </a:defRPr>
            </a:lvl8pPr>
            <a:lvl9pPr marL="3873500" defTabSz="1019175"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405">
                <a:solidFill>
                  <a:srgbClr val="000000"/>
                </a:solidFill>
                <a:latin typeface="ZapfDingbats BT" charset="2"/>
              </a:rPr>
              <a:t> </a:t>
            </a:r>
            <a:endParaRPr lang="en-US" altLang="en-US" sz="2022"/>
          </a:p>
        </p:txBody>
      </p:sp>
      <p:sp>
        <p:nvSpPr>
          <p:cNvPr id="3337" name="Rectangle 265"/>
          <p:cNvSpPr>
            <a:spLocks noChangeArrowheads="1"/>
          </p:cNvSpPr>
          <p:nvPr/>
        </p:nvSpPr>
        <p:spPr bwMode="auto">
          <a:xfrm>
            <a:off x="29724993" y="20651812"/>
            <a:ext cx="52068" cy="6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9175">
              <a:defRPr sz="2400">
                <a:solidFill>
                  <a:schemeClr val="tx1"/>
                </a:solidFill>
                <a:latin typeface="Times" panose="02020603050405020304" pitchFamily="18" charset="0"/>
              </a:defRPr>
            </a:lvl1pPr>
            <a:lvl2pPr marL="517525" defTabSz="1019175">
              <a:defRPr sz="2400">
                <a:solidFill>
                  <a:schemeClr val="tx1"/>
                </a:solidFill>
                <a:latin typeface="Times" panose="02020603050405020304" pitchFamily="18" charset="0"/>
              </a:defRPr>
            </a:lvl2pPr>
            <a:lvl3pPr marL="1019175" defTabSz="1019175">
              <a:defRPr sz="2400">
                <a:solidFill>
                  <a:schemeClr val="tx1"/>
                </a:solidFill>
                <a:latin typeface="Times" panose="02020603050405020304" pitchFamily="18" charset="0"/>
              </a:defRPr>
            </a:lvl3pPr>
            <a:lvl4pPr marL="1535113" defTabSz="1019175">
              <a:defRPr sz="2400">
                <a:solidFill>
                  <a:schemeClr val="tx1"/>
                </a:solidFill>
                <a:latin typeface="Times" panose="02020603050405020304" pitchFamily="18" charset="0"/>
              </a:defRPr>
            </a:lvl4pPr>
            <a:lvl5pPr marL="2044700" defTabSz="1019175">
              <a:defRPr sz="2400">
                <a:solidFill>
                  <a:schemeClr val="tx1"/>
                </a:solidFill>
                <a:latin typeface="Times" panose="02020603050405020304" pitchFamily="18" charset="0"/>
              </a:defRPr>
            </a:lvl5pPr>
            <a:lvl6pPr marL="2501900" defTabSz="1019175" eaLnBrk="0" fontAlgn="base" hangingPunct="0">
              <a:spcBef>
                <a:spcPct val="0"/>
              </a:spcBef>
              <a:spcAft>
                <a:spcPct val="0"/>
              </a:spcAft>
              <a:defRPr sz="2400">
                <a:solidFill>
                  <a:schemeClr val="tx1"/>
                </a:solidFill>
                <a:latin typeface="Times" panose="02020603050405020304" pitchFamily="18" charset="0"/>
              </a:defRPr>
            </a:lvl6pPr>
            <a:lvl7pPr marL="2959100" defTabSz="1019175" eaLnBrk="0" fontAlgn="base" hangingPunct="0">
              <a:spcBef>
                <a:spcPct val="0"/>
              </a:spcBef>
              <a:spcAft>
                <a:spcPct val="0"/>
              </a:spcAft>
              <a:defRPr sz="2400">
                <a:solidFill>
                  <a:schemeClr val="tx1"/>
                </a:solidFill>
                <a:latin typeface="Times" panose="02020603050405020304" pitchFamily="18" charset="0"/>
              </a:defRPr>
            </a:lvl7pPr>
            <a:lvl8pPr marL="3416300" defTabSz="1019175" eaLnBrk="0" fontAlgn="base" hangingPunct="0">
              <a:spcBef>
                <a:spcPct val="0"/>
              </a:spcBef>
              <a:spcAft>
                <a:spcPct val="0"/>
              </a:spcAft>
              <a:defRPr sz="2400">
                <a:solidFill>
                  <a:schemeClr val="tx1"/>
                </a:solidFill>
                <a:latin typeface="Times" panose="02020603050405020304" pitchFamily="18" charset="0"/>
              </a:defRPr>
            </a:lvl8pPr>
            <a:lvl9pPr marL="3873500" defTabSz="1019175"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405">
                <a:solidFill>
                  <a:srgbClr val="000000"/>
                </a:solidFill>
                <a:latin typeface="ZapfDingbats BT" charset="2"/>
              </a:rPr>
              <a:t> </a:t>
            </a:r>
            <a:endParaRPr lang="en-US" altLang="en-US" sz="2022"/>
          </a:p>
        </p:txBody>
      </p:sp>
      <p:sp>
        <p:nvSpPr>
          <p:cNvPr id="3565" name="Line 493"/>
          <p:cNvSpPr>
            <a:spLocks noChangeShapeType="1"/>
          </p:cNvSpPr>
          <p:nvPr/>
        </p:nvSpPr>
        <p:spPr bwMode="auto">
          <a:xfrm flipV="1">
            <a:off x="15007088" y="27867657"/>
            <a:ext cx="260551" cy="23359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57"/>
          </a:p>
        </p:txBody>
      </p:sp>
      <p:sp>
        <p:nvSpPr>
          <p:cNvPr id="3666" name="Rectangle 594"/>
          <p:cNvSpPr>
            <a:spLocks noChangeArrowheads="1"/>
          </p:cNvSpPr>
          <p:nvPr/>
        </p:nvSpPr>
        <p:spPr bwMode="auto">
          <a:xfrm>
            <a:off x="2691740" y="17677940"/>
            <a:ext cx="14428" cy="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9175">
              <a:defRPr sz="2400">
                <a:solidFill>
                  <a:schemeClr val="tx1"/>
                </a:solidFill>
                <a:latin typeface="Times" panose="02020603050405020304" pitchFamily="18" charset="0"/>
              </a:defRPr>
            </a:lvl1pPr>
            <a:lvl2pPr marL="517525" defTabSz="1019175">
              <a:defRPr sz="2400">
                <a:solidFill>
                  <a:schemeClr val="tx1"/>
                </a:solidFill>
                <a:latin typeface="Times" panose="02020603050405020304" pitchFamily="18" charset="0"/>
              </a:defRPr>
            </a:lvl2pPr>
            <a:lvl3pPr marL="1019175" defTabSz="1019175">
              <a:defRPr sz="2400">
                <a:solidFill>
                  <a:schemeClr val="tx1"/>
                </a:solidFill>
                <a:latin typeface="Times" panose="02020603050405020304" pitchFamily="18" charset="0"/>
              </a:defRPr>
            </a:lvl3pPr>
            <a:lvl4pPr marL="1535113" defTabSz="1019175">
              <a:defRPr sz="2400">
                <a:solidFill>
                  <a:schemeClr val="tx1"/>
                </a:solidFill>
                <a:latin typeface="Times" panose="02020603050405020304" pitchFamily="18" charset="0"/>
              </a:defRPr>
            </a:lvl4pPr>
            <a:lvl5pPr marL="2044700" defTabSz="1019175">
              <a:defRPr sz="2400">
                <a:solidFill>
                  <a:schemeClr val="tx1"/>
                </a:solidFill>
                <a:latin typeface="Times" panose="02020603050405020304" pitchFamily="18" charset="0"/>
              </a:defRPr>
            </a:lvl5pPr>
            <a:lvl6pPr marL="2501900" defTabSz="1019175" eaLnBrk="0" fontAlgn="base" hangingPunct="0">
              <a:spcBef>
                <a:spcPct val="0"/>
              </a:spcBef>
              <a:spcAft>
                <a:spcPct val="0"/>
              </a:spcAft>
              <a:defRPr sz="2400">
                <a:solidFill>
                  <a:schemeClr val="tx1"/>
                </a:solidFill>
                <a:latin typeface="Times" panose="02020603050405020304" pitchFamily="18" charset="0"/>
              </a:defRPr>
            </a:lvl6pPr>
            <a:lvl7pPr marL="2959100" defTabSz="1019175" eaLnBrk="0" fontAlgn="base" hangingPunct="0">
              <a:spcBef>
                <a:spcPct val="0"/>
              </a:spcBef>
              <a:spcAft>
                <a:spcPct val="0"/>
              </a:spcAft>
              <a:defRPr sz="2400">
                <a:solidFill>
                  <a:schemeClr val="tx1"/>
                </a:solidFill>
                <a:latin typeface="Times" panose="02020603050405020304" pitchFamily="18" charset="0"/>
              </a:defRPr>
            </a:lvl7pPr>
            <a:lvl8pPr marL="3416300" defTabSz="1019175" eaLnBrk="0" fontAlgn="base" hangingPunct="0">
              <a:spcBef>
                <a:spcPct val="0"/>
              </a:spcBef>
              <a:spcAft>
                <a:spcPct val="0"/>
              </a:spcAft>
              <a:defRPr sz="2400">
                <a:solidFill>
                  <a:schemeClr val="tx1"/>
                </a:solidFill>
                <a:latin typeface="Times" panose="02020603050405020304" pitchFamily="18" charset="0"/>
              </a:defRPr>
            </a:lvl8pPr>
            <a:lvl9pPr marL="3873500" defTabSz="1019175"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sz="405">
                <a:solidFill>
                  <a:srgbClr val="000000"/>
                </a:solidFill>
                <a:latin typeface="Arial" panose="020B0604020202020204" pitchFamily="34" charset="0"/>
              </a:rPr>
              <a:t> </a:t>
            </a:r>
            <a:endParaRPr lang="en-US" altLang="en-US" sz="2022"/>
          </a:p>
        </p:txBody>
      </p:sp>
      <p:sp>
        <p:nvSpPr>
          <p:cNvPr id="3667" name="Rectangle 595"/>
          <p:cNvSpPr>
            <a:spLocks noChangeArrowheads="1"/>
          </p:cNvSpPr>
          <p:nvPr/>
        </p:nvSpPr>
        <p:spPr bwMode="auto">
          <a:xfrm>
            <a:off x="2691740" y="17683075"/>
            <a:ext cx="14428" cy="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9175">
              <a:defRPr sz="2400">
                <a:solidFill>
                  <a:schemeClr val="tx1"/>
                </a:solidFill>
                <a:latin typeface="Times" panose="02020603050405020304" pitchFamily="18" charset="0"/>
              </a:defRPr>
            </a:lvl1pPr>
            <a:lvl2pPr marL="517525" defTabSz="1019175">
              <a:defRPr sz="2400">
                <a:solidFill>
                  <a:schemeClr val="tx1"/>
                </a:solidFill>
                <a:latin typeface="Times" panose="02020603050405020304" pitchFamily="18" charset="0"/>
              </a:defRPr>
            </a:lvl2pPr>
            <a:lvl3pPr marL="1019175" defTabSz="1019175">
              <a:defRPr sz="2400">
                <a:solidFill>
                  <a:schemeClr val="tx1"/>
                </a:solidFill>
                <a:latin typeface="Times" panose="02020603050405020304" pitchFamily="18" charset="0"/>
              </a:defRPr>
            </a:lvl3pPr>
            <a:lvl4pPr marL="1535113" defTabSz="1019175">
              <a:defRPr sz="2400">
                <a:solidFill>
                  <a:schemeClr val="tx1"/>
                </a:solidFill>
                <a:latin typeface="Times" panose="02020603050405020304" pitchFamily="18" charset="0"/>
              </a:defRPr>
            </a:lvl4pPr>
            <a:lvl5pPr marL="2044700" defTabSz="1019175">
              <a:defRPr sz="2400">
                <a:solidFill>
                  <a:schemeClr val="tx1"/>
                </a:solidFill>
                <a:latin typeface="Times" panose="02020603050405020304" pitchFamily="18" charset="0"/>
              </a:defRPr>
            </a:lvl5pPr>
            <a:lvl6pPr marL="2501900" defTabSz="1019175" eaLnBrk="0" fontAlgn="base" hangingPunct="0">
              <a:spcBef>
                <a:spcPct val="0"/>
              </a:spcBef>
              <a:spcAft>
                <a:spcPct val="0"/>
              </a:spcAft>
              <a:defRPr sz="2400">
                <a:solidFill>
                  <a:schemeClr val="tx1"/>
                </a:solidFill>
                <a:latin typeface="Times" panose="02020603050405020304" pitchFamily="18" charset="0"/>
              </a:defRPr>
            </a:lvl6pPr>
            <a:lvl7pPr marL="2959100" defTabSz="1019175" eaLnBrk="0" fontAlgn="base" hangingPunct="0">
              <a:spcBef>
                <a:spcPct val="0"/>
              </a:spcBef>
              <a:spcAft>
                <a:spcPct val="0"/>
              </a:spcAft>
              <a:defRPr sz="2400">
                <a:solidFill>
                  <a:schemeClr val="tx1"/>
                </a:solidFill>
                <a:latin typeface="Times" panose="02020603050405020304" pitchFamily="18" charset="0"/>
              </a:defRPr>
            </a:lvl7pPr>
            <a:lvl8pPr marL="3416300" defTabSz="1019175" eaLnBrk="0" fontAlgn="base" hangingPunct="0">
              <a:spcBef>
                <a:spcPct val="0"/>
              </a:spcBef>
              <a:spcAft>
                <a:spcPct val="0"/>
              </a:spcAft>
              <a:defRPr sz="2400">
                <a:solidFill>
                  <a:schemeClr val="tx1"/>
                </a:solidFill>
                <a:latin typeface="Times" panose="02020603050405020304" pitchFamily="18" charset="0"/>
              </a:defRPr>
            </a:lvl8pPr>
            <a:lvl9pPr marL="3873500" defTabSz="1019175"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sz="405">
                <a:solidFill>
                  <a:srgbClr val="000000"/>
                </a:solidFill>
                <a:latin typeface="Helvetica" panose="020B0604020202020204" pitchFamily="34" charset="0"/>
              </a:rPr>
              <a:t> </a:t>
            </a:r>
            <a:endParaRPr lang="en-US" altLang="en-US" sz="2022"/>
          </a:p>
        </p:txBody>
      </p:sp>
      <p:sp>
        <p:nvSpPr>
          <p:cNvPr id="3566" name="Line 494"/>
          <p:cNvSpPr>
            <a:spLocks noChangeShapeType="1"/>
          </p:cNvSpPr>
          <p:nvPr/>
        </p:nvSpPr>
        <p:spPr bwMode="auto">
          <a:xfrm flipV="1">
            <a:off x="15116186" y="28640323"/>
            <a:ext cx="295205" cy="16942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57"/>
          </a:p>
        </p:txBody>
      </p:sp>
      <p:sp>
        <p:nvSpPr>
          <p:cNvPr id="3335" name="Rectangle 263"/>
          <p:cNvSpPr>
            <a:spLocks noChangeArrowheads="1"/>
          </p:cNvSpPr>
          <p:nvPr/>
        </p:nvSpPr>
        <p:spPr bwMode="auto">
          <a:xfrm>
            <a:off x="29881580" y="11818758"/>
            <a:ext cx="14428" cy="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9175">
              <a:defRPr sz="2400">
                <a:solidFill>
                  <a:schemeClr val="tx1"/>
                </a:solidFill>
                <a:latin typeface="Times" panose="02020603050405020304" pitchFamily="18" charset="0"/>
              </a:defRPr>
            </a:lvl1pPr>
            <a:lvl2pPr marL="517525" defTabSz="1019175">
              <a:defRPr sz="2400">
                <a:solidFill>
                  <a:schemeClr val="tx1"/>
                </a:solidFill>
                <a:latin typeface="Times" panose="02020603050405020304" pitchFamily="18" charset="0"/>
              </a:defRPr>
            </a:lvl2pPr>
            <a:lvl3pPr marL="1019175" defTabSz="1019175">
              <a:defRPr sz="2400">
                <a:solidFill>
                  <a:schemeClr val="tx1"/>
                </a:solidFill>
                <a:latin typeface="Times" panose="02020603050405020304" pitchFamily="18" charset="0"/>
              </a:defRPr>
            </a:lvl3pPr>
            <a:lvl4pPr marL="1535113" defTabSz="1019175">
              <a:defRPr sz="2400">
                <a:solidFill>
                  <a:schemeClr val="tx1"/>
                </a:solidFill>
                <a:latin typeface="Times" panose="02020603050405020304" pitchFamily="18" charset="0"/>
              </a:defRPr>
            </a:lvl4pPr>
            <a:lvl5pPr marL="2044700" defTabSz="1019175">
              <a:defRPr sz="2400">
                <a:solidFill>
                  <a:schemeClr val="tx1"/>
                </a:solidFill>
                <a:latin typeface="Times" panose="02020603050405020304" pitchFamily="18" charset="0"/>
              </a:defRPr>
            </a:lvl5pPr>
            <a:lvl6pPr marL="2501900" defTabSz="1019175" eaLnBrk="0" fontAlgn="base" hangingPunct="0">
              <a:spcBef>
                <a:spcPct val="0"/>
              </a:spcBef>
              <a:spcAft>
                <a:spcPct val="0"/>
              </a:spcAft>
              <a:defRPr sz="2400">
                <a:solidFill>
                  <a:schemeClr val="tx1"/>
                </a:solidFill>
                <a:latin typeface="Times" panose="02020603050405020304" pitchFamily="18" charset="0"/>
              </a:defRPr>
            </a:lvl6pPr>
            <a:lvl7pPr marL="2959100" defTabSz="1019175" eaLnBrk="0" fontAlgn="base" hangingPunct="0">
              <a:spcBef>
                <a:spcPct val="0"/>
              </a:spcBef>
              <a:spcAft>
                <a:spcPct val="0"/>
              </a:spcAft>
              <a:defRPr sz="2400">
                <a:solidFill>
                  <a:schemeClr val="tx1"/>
                </a:solidFill>
                <a:latin typeface="Times" panose="02020603050405020304" pitchFamily="18" charset="0"/>
              </a:defRPr>
            </a:lvl7pPr>
            <a:lvl8pPr marL="3416300" defTabSz="1019175" eaLnBrk="0" fontAlgn="base" hangingPunct="0">
              <a:spcBef>
                <a:spcPct val="0"/>
              </a:spcBef>
              <a:spcAft>
                <a:spcPct val="0"/>
              </a:spcAft>
              <a:defRPr sz="2400">
                <a:solidFill>
                  <a:schemeClr val="tx1"/>
                </a:solidFill>
                <a:latin typeface="Times" panose="02020603050405020304" pitchFamily="18" charset="0"/>
              </a:defRPr>
            </a:lvl8pPr>
            <a:lvl9pPr marL="3873500" defTabSz="1019175"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405">
                <a:solidFill>
                  <a:srgbClr val="000000"/>
                </a:solidFill>
                <a:latin typeface="Arial" panose="020B0604020202020204" pitchFamily="34" charset="0"/>
              </a:rPr>
              <a:t> </a:t>
            </a:r>
            <a:endParaRPr lang="en-US" altLang="en-US" sz="2022"/>
          </a:p>
        </p:txBody>
      </p:sp>
      <p:sp>
        <p:nvSpPr>
          <p:cNvPr id="3336" name="Rectangle 264"/>
          <p:cNvSpPr>
            <a:spLocks noChangeArrowheads="1"/>
          </p:cNvSpPr>
          <p:nvPr/>
        </p:nvSpPr>
        <p:spPr bwMode="auto">
          <a:xfrm>
            <a:off x="29881580" y="11830309"/>
            <a:ext cx="14428" cy="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9175">
              <a:defRPr sz="2400">
                <a:solidFill>
                  <a:schemeClr val="tx1"/>
                </a:solidFill>
                <a:latin typeface="Times" panose="02020603050405020304" pitchFamily="18" charset="0"/>
              </a:defRPr>
            </a:lvl1pPr>
            <a:lvl2pPr marL="517525" defTabSz="1019175">
              <a:defRPr sz="2400">
                <a:solidFill>
                  <a:schemeClr val="tx1"/>
                </a:solidFill>
                <a:latin typeface="Times" panose="02020603050405020304" pitchFamily="18" charset="0"/>
              </a:defRPr>
            </a:lvl2pPr>
            <a:lvl3pPr marL="1019175" defTabSz="1019175">
              <a:defRPr sz="2400">
                <a:solidFill>
                  <a:schemeClr val="tx1"/>
                </a:solidFill>
                <a:latin typeface="Times" panose="02020603050405020304" pitchFamily="18" charset="0"/>
              </a:defRPr>
            </a:lvl3pPr>
            <a:lvl4pPr marL="1535113" defTabSz="1019175">
              <a:defRPr sz="2400">
                <a:solidFill>
                  <a:schemeClr val="tx1"/>
                </a:solidFill>
                <a:latin typeface="Times" panose="02020603050405020304" pitchFamily="18" charset="0"/>
              </a:defRPr>
            </a:lvl4pPr>
            <a:lvl5pPr marL="2044700" defTabSz="1019175">
              <a:defRPr sz="2400">
                <a:solidFill>
                  <a:schemeClr val="tx1"/>
                </a:solidFill>
                <a:latin typeface="Times" panose="02020603050405020304" pitchFamily="18" charset="0"/>
              </a:defRPr>
            </a:lvl5pPr>
            <a:lvl6pPr marL="2501900" defTabSz="1019175" eaLnBrk="0" fontAlgn="base" hangingPunct="0">
              <a:spcBef>
                <a:spcPct val="0"/>
              </a:spcBef>
              <a:spcAft>
                <a:spcPct val="0"/>
              </a:spcAft>
              <a:defRPr sz="2400">
                <a:solidFill>
                  <a:schemeClr val="tx1"/>
                </a:solidFill>
                <a:latin typeface="Times" panose="02020603050405020304" pitchFamily="18" charset="0"/>
              </a:defRPr>
            </a:lvl6pPr>
            <a:lvl7pPr marL="2959100" defTabSz="1019175" eaLnBrk="0" fontAlgn="base" hangingPunct="0">
              <a:spcBef>
                <a:spcPct val="0"/>
              </a:spcBef>
              <a:spcAft>
                <a:spcPct val="0"/>
              </a:spcAft>
              <a:defRPr sz="2400">
                <a:solidFill>
                  <a:schemeClr val="tx1"/>
                </a:solidFill>
                <a:latin typeface="Times" panose="02020603050405020304" pitchFamily="18" charset="0"/>
              </a:defRPr>
            </a:lvl7pPr>
            <a:lvl8pPr marL="3416300" defTabSz="1019175" eaLnBrk="0" fontAlgn="base" hangingPunct="0">
              <a:spcBef>
                <a:spcPct val="0"/>
              </a:spcBef>
              <a:spcAft>
                <a:spcPct val="0"/>
              </a:spcAft>
              <a:defRPr sz="2400">
                <a:solidFill>
                  <a:schemeClr val="tx1"/>
                </a:solidFill>
                <a:latin typeface="Times" panose="02020603050405020304" pitchFamily="18" charset="0"/>
              </a:defRPr>
            </a:lvl8pPr>
            <a:lvl9pPr marL="3873500" defTabSz="1019175"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405">
                <a:solidFill>
                  <a:srgbClr val="000000"/>
                </a:solidFill>
                <a:latin typeface="Helvetica" panose="020B0604020202020204" pitchFamily="34" charset="0"/>
              </a:rPr>
              <a:t> </a:t>
            </a:r>
            <a:endParaRPr lang="en-US" altLang="en-US" sz="2022"/>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777" y="16088"/>
            <a:ext cx="5463805" cy="5471569"/>
          </a:xfrm>
          <a:prstGeom prst="rect">
            <a:avLst/>
          </a:prstGeom>
        </p:spPr>
      </p:pic>
      <p:sp>
        <p:nvSpPr>
          <p:cNvPr id="17" name="5-Point Star 16"/>
          <p:cNvSpPr/>
          <p:nvPr/>
        </p:nvSpPr>
        <p:spPr bwMode="auto">
          <a:xfrm>
            <a:off x="18241084" y="16445916"/>
            <a:ext cx="310507" cy="248405"/>
          </a:xfrm>
          <a:prstGeom prst="star5">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3929" tIns="36965" rIns="73929" bIns="36965" numCol="1" rtlCol="0" anchor="t" anchorCtr="0" compatLnSpc="1">
            <a:prstTxWarp prst="textNoShape">
              <a:avLst/>
            </a:prstTxWarp>
          </a:bodyPr>
          <a:lstStyle/>
          <a:p>
            <a:pPr defTabSz="823984"/>
            <a:endParaRPr lang="en-US" sz="3557"/>
          </a:p>
        </p:txBody>
      </p:sp>
      <p:sp>
        <p:nvSpPr>
          <p:cNvPr id="18" name="5-Point Star 17"/>
          <p:cNvSpPr/>
          <p:nvPr/>
        </p:nvSpPr>
        <p:spPr bwMode="auto">
          <a:xfrm>
            <a:off x="15411391" y="16570120"/>
            <a:ext cx="811405" cy="683113"/>
          </a:xfrm>
          <a:prstGeom prst="star5">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3929" tIns="36965" rIns="73929" bIns="36965" numCol="1" rtlCol="0" anchor="t" anchorCtr="0" compatLnSpc="1">
            <a:prstTxWarp prst="textNoShape">
              <a:avLst/>
            </a:prstTxWarp>
          </a:bodyPr>
          <a:lstStyle/>
          <a:p>
            <a:pPr defTabSz="823984"/>
            <a:endParaRPr lang="en-US" sz="3557"/>
          </a:p>
        </p:txBody>
      </p:sp>
      <p:sp>
        <p:nvSpPr>
          <p:cNvPr id="19" name="5-Point Star 18"/>
          <p:cNvSpPr/>
          <p:nvPr/>
        </p:nvSpPr>
        <p:spPr bwMode="auto">
          <a:xfrm>
            <a:off x="15327963" y="16315348"/>
            <a:ext cx="894832" cy="937884"/>
          </a:xfrm>
          <a:prstGeom prst="star5">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3929" tIns="36965" rIns="73929" bIns="36965" numCol="1" rtlCol="0" anchor="t" anchorCtr="0" compatLnSpc="1">
            <a:prstTxWarp prst="textNoShape">
              <a:avLst/>
            </a:prstTxWarp>
          </a:bodyPr>
          <a:lstStyle/>
          <a:p>
            <a:pPr defTabSz="823984"/>
            <a:endParaRPr lang="en-US" sz="3557"/>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6703" y="12544641"/>
            <a:ext cx="7636711" cy="7308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1" name="Rectangle 965"/>
          <p:cNvSpPr>
            <a:spLocks noChangeArrowheads="1"/>
          </p:cNvSpPr>
          <p:nvPr/>
        </p:nvSpPr>
        <p:spPr bwMode="auto">
          <a:xfrm>
            <a:off x="928139" y="19131552"/>
            <a:ext cx="10818366"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defTabSz="1019175">
              <a:defRPr sz="2400">
                <a:solidFill>
                  <a:schemeClr val="tx1"/>
                </a:solidFill>
                <a:latin typeface="Times" panose="02020603050405020304" pitchFamily="18" charset="0"/>
              </a:defRPr>
            </a:lvl1pPr>
            <a:lvl2pPr defTabSz="1019175">
              <a:defRPr sz="2400">
                <a:solidFill>
                  <a:schemeClr val="tx1"/>
                </a:solidFill>
                <a:latin typeface="Times" panose="02020603050405020304" pitchFamily="18" charset="0"/>
              </a:defRPr>
            </a:lvl2pPr>
            <a:lvl3pPr defTabSz="1019175">
              <a:defRPr sz="2400">
                <a:solidFill>
                  <a:schemeClr val="tx1"/>
                </a:solidFill>
                <a:latin typeface="Times" panose="02020603050405020304" pitchFamily="18" charset="0"/>
              </a:defRPr>
            </a:lvl3pPr>
            <a:lvl4pPr defTabSz="1019175">
              <a:defRPr sz="2400">
                <a:solidFill>
                  <a:schemeClr val="tx1"/>
                </a:solidFill>
                <a:latin typeface="Times" panose="02020603050405020304" pitchFamily="18" charset="0"/>
              </a:defRPr>
            </a:lvl4pPr>
            <a:lvl5pPr defTabSz="1019175">
              <a:defRPr sz="2400">
                <a:solidFill>
                  <a:schemeClr val="tx1"/>
                </a:solidFill>
                <a:latin typeface="Times" panose="02020603050405020304" pitchFamily="18" charset="0"/>
              </a:defRPr>
            </a:lvl5pPr>
            <a:lvl6pPr defTabSz="1019175" eaLnBrk="0" fontAlgn="base" hangingPunct="0">
              <a:spcBef>
                <a:spcPct val="0"/>
              </a:spcBef>
              <a:spcAft>
                <a:spcPct val="0"/>
              </a:spcAft>
              <a:defRPr sz="2400">
                <a:solidFill>
                  <a:schemeClr val="tx1"/>
                </a:solidFill>
                <a:latin typeface="Times" panose="02020603050405020304" pitchFamily="18" charset="0"/>
              </a:defRPr>
            </a:lvl6pPr>
            <a:lvl7pPr defTabSz="1019175" eaLnBrk="0" fontAlgn="base" hangingPunct="0">
              <a:spcBef>
                <a:spcPct val="0"/>
              </a:spcBef>
              <a:spcAft>
                <a:spcPct val="0"/>
              </a:spcAft>
              <a:defRPr sz="2400">
                <a:solidFill>
                  <a:schemeClr val="tx1"/>
                </a:solidFill>
                <a:latin typeface="Times" panose="02020603050405020304" pitchFamily="18" charset="0"/>
              </a:defRPr>
            </a:lvl7pPr>
            <a:lvl8pPr defTabSz="1019175" eaLnBrk="0" fontAlgn="base" hangingPunct="0">
              <a:spcBef>
                <a:spcPct val="0"/>
              </a:spcBef>
              <a:spcAft>
                <a:spcPct val="0"/>
              </a:spcAft>
              <a:defRPr sz="2400">
                <a:solidFill>
                  <a:schemeClr val="tx1"/>
                </a:solidFill>
                <a:latin typeface="Times" panose="02020603050405020304" pitchFamily="18" charset="0"/>
              </a:defRPr>
            </a:lvl8pPr>
            <a:lvl9pPr defTabSz="1019175" eaLnBrk="0" fontAlgn="base" hangingPunct="0">
              <a:spcBef>
                <a:spcPct val="0"/>
              </a:spcBef>
              <a:spcAft>
                <a:spcPct val="0"/>
              </a:spcAft>
              <a:defRPr sz="2400">
                <a:solidFill>
                  <a:schemeClr val="tx1"/>
                </a:solidFill>
                <a:latin typeface="Times" panose="02020603050405020304" pitchFamily="18" charset="0"/>
              </a:defRPr>
            </a:lvl9pPr>
          </a:lstStyle>
          <a:p>
            <a:endParaRPr lang="en-US" sz="2800" dirty="0">
              <a:latin typeface="Arial" panose="020B0604020202020204" pitchFamily="34" charset="0"/>
              <a:cs typeface="Arial" panose="020B0604020202020204" pitchFamily="34" charset="0"/>
            </a:endParaRPr>
          </a:p>
        </p:txBody>
      </p:sp>
      <p:sp>
        <p:nvSpPr>
          <p:cNvPr id="22" name="Oval 21"/>
          <p:cNvSpPr/>
          <p:nvPr/>
        </p:nvSpPr>
        <p:spPr bwMode="auto">
          <a:xfrm>
            <a:off x="27530208" y="15452296"/>
            <a:ext cx="243418" cy="186304"/>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3929" tIns="36965" rIns="73929" bIns="36965" numCol="1" rtlCol="0" anchor="t" anchorCtr="0" compatLnSpc="1">
            <a:prstTxWarp prst="textNoShape">
              <a:avLst/>
            </a:prstTxWarp>
          </a:bodyPr>
          <a:lstStyle/>
          <a:p>
            <a:pPr defTabSz="823984"/>
            <a:endParaRPr lang="en-US" sz="3557"/>
          </a:p>
        </p:txBody>
      </p:sp>
      <p:sp>
        <p:nvSpPr>
          <p:cNvPr id="23" name="Oval 22"/>
          <p:cNvSpPr/>
          <p:nvPr/>
        </p:nvSpPr>
        <p:spPr bwMode="auto">
          <a:xfrm>
            <a:off x="24042364" y="23290702"/>
            <a:ext cx="2235644" cy="2142493"/>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3929" tIns="36965" rIns="73929" bIns="36965" numCol="1" rtlCol="0" anchor="t" anchorCtr="0" compatLnSpc="1">
            <a:prstTxWarp prst="textNoShape">
              <a:avLst/>
            </a:prstTxWarp>
          </a:bodyPr>
          <a:lstStyle/>
          <a:p>
            <a:pPr defTabSz="823984"/>
            <a:endParaRPr lang="en-US" sz="3557"/>
          </a:p>
        </p:txBody>
      </p:sp>
      <p:sp>
        <p:nvSpPr>
          <p:cNvPr id="24" name="Oval 23"/>
          <p:cNvSpPr/>
          <p:nvPr/>
        </p:nvSpPr>
        <p:spPr bwMode="auto">
          <a:xfrm>
            <a:off x="13775462" y="14891351"/>
            <a:ext cx="268835" cy="295333"/>
          </a:xfrm>
          <a:prstGeom prst="ellipse">
            <a:avLst/>
          </a:prstGeom>
          <a:solidFill>
            <a:schemeClr val="accent4"/>
          </a:solidFill>
          <a:ln>
            <a:solidFill>
              <a:schemeClr val="tx1"/>
            </a:solidFill>
          </a:ln>
          <a:effectLst/>
          <a:extLst/>
        </p:spPr>
        <p:txBody>
          <a:bodyPr vert="horz" wrap="square" lIns="73929" tIns="36965" rIns="73929" bIns="36965" numCol="1" rtlCol="0" anchor="t" anchorCtr="0" compatLnSpc="1">
            <a:prstTxWarp prst="textNoShape">
              <a:avLst/>
            </a:prstTxWarp>
          </a:bodyPr>
          <a:lstStyle/>
          <a:p>
            <a:pPr defTabSz="823984"/>
            <a:endParaRPr lang="en-US" sz="3557"/>
          </a:p>
        </p:txBody>
      </p:sp>
      <p:pic>
        <p:nvPicPr>
          <p:cNvPr id="28" name="Picture 2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b="19962"/>
          <a:stretch/>
        </p:blipFill>
        <p:spPr>
          <a:xfrm>
            <a:off x="15169435" y="12759660"/>
            <a:ext cx="12190279" cy="60080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8"/>
          <p:cNvPicPr>
            <a:picLocks noChangeAspect="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tretch>
            <a:fillRect/>
          </a:stretch>
        </p:blipFill>
        <p:spPr>
          <a:xfrm>
            <a:off x="15169435" y="18793110"/>
            <a:ext cx="12175625" cy="7527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Picture 30"/>
          <p:cNvPicPr>
            <a:picLocks noChangeAspect="1"/>
          </p:cNvPicPr>
          <p:nvPr/>
        </p:nvPicPr>
        <p:blipFill rotWithShape="1">
          <a:blip r:embed="rId12" cstate="print">
            <a:extLst>
              <a:ext uri="{28A0092B-C50C-407E-A947-70E740481C1C}">
                <a14:useLocalDpi xmlns:a14="http://schemas.microsoft.com/office/drawing/2010/main" val="0"/>
              </a:ext>
            </a:extLst>
          </a:blip>
          <a:srcRect l="-126" t="17" r="1123" b="-17"/>
          <a:stretch/>
        </p:blipFill>
        <p:spPr>
          <a:xfrm>
            <a:off x="15219496" y="28858864"/>
            <a:ext cx="12112931" cy="6838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32" name="Picture 4031"/>
          <p:cNvPicPr>
            <a:picLocks noChangeAspect="1"/>
          </p:cNvPicPr>
          <p:nvPr/>
        </p:nvPicPr>
        <p:blipFill rotWithShape="1">
          <a:blip r:embed="rId13" cstate="print">
            <a:extLst>
              <a:ext uri="{28A0092B-C50C-407E-A947-70E740481C1C}">
                <a14:useLocalDpi xmlns:a14="http://schemas.microsoft.com/office/drawing/2010/main" val="0"/>
              </a:ext>
            </a:extLst>
          </a:blip>
          <a:srcRect r="1885" b="18314"/>
          <a:stretch/>
        </p:blipFill>
        <p:spPr>
          <a:xfrm>
            <a:off x="15219496" y="35743096"/>
            <a:ext cx="12140217" cy="57693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5" name="Rectangle 965"/>
          <p:cNvSpPr>
            <a:spLocks noChangeArrowheads="1"/>
          </p:cNvSpPr>
          <p:nvPr/>
        </p:nvSpPr>
        <p:spPr bwMode="auto">
          <a:xfrm>
            <a:off x="15054220" y="26423387"/>
            <a:ext cx="12467019"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defTabSz="1019175">
              <a:defRPr sz="2400">
                <a:solidFill>
                  <a:schemeClr val="tx1"/>
                </a:solidFill>
                <a:latin typeface="Times" panose="02020603050405020304" pitchFamily="18" charset="0"/>
              </a:defRPr>
            </a:lvl1pPr>
            <a:lvl2pPr defTabSz="1019175">
              <a:defRPr sz="2400">
                <a:solidFill>
                  <a:schemeClr val="tx1"/>
                </a:solidFill>
                <a:latin typeface="Times" panose="02020603050405020304" pitchFamily="18" charset="0"/>
              </a:defRPr>
            </a:lvl2pPr>
            <a:lvl3pPr defTabSz="1019175">
              <a:defRPr sz="2400">
                <a:solidFill>
                  <a:schemeClr val="tx1"/>
                </a:solidFill>
                <a:latin typeface="Times" panose="02020603050405020304" pitchFamily="18" charset="0"/>
              </a:defRPr>
            </a:lvl3pPr>
            <a:lvl4pPr defTabSz="1019175">
              <a:defRPr sz="2400">
                <a:solidFill>
                  <a:schemeClr val="tx1"/>
                </a:solidFill>
                <a:latin typeface="Times" panose="02020603050405020304" pitchFamily="18" charset="0"/>
              </a:defRPr>
            </a:lvl4pPr>
            <a:lvl5pPr defTabSz="1019175">
              <a:defRPr sz="2400">
                <a:solidFill>
                  <a:schemeClr val="tx1"/>
                </a:solidFill>
                <a:latin typeface="Times" panose="02020603050405020304" pitchFamily="18" charset="0"/>
              </a:defRPr>
            </a:lvl5pPr>
            <a:lvl6pPr defTabSz="1019175" eaLnBrk="0" fontAlgn="base" hangingPunct="0">
              <a:spcBef>
                <a:spcPct val="0"/>
              </a:spcBef>
              <a:spcAft>
                <a:spcPct val="0"/>
              </a:spcAft>
              <a:defRPr sz="2400">
                <a:solidFill>
                  <a:schemeClr val="tx1"/>
                </a:solidFill>
                <a:latin typeface="Times" panose="02020603050405020304" pitchFamily="18" charset="0"/>
              </a:defRPr>
            </a:lvl6pPr>
            <a:lvl7pPr defTabSz="1019175" eaLnBrk="0" fontAlgn="base" hangingPunct="0">
              <a:spcBef>
                <a:spcPct val="0"/>
              </a:spcBef>
              <a:spcAft>
                <a:spcPct val="0"/>
              </a:spcAft>
              <a:defRPr sz="2400">
                <a:solidFill>
                  <a:schemeClr val="tx1"/>
                </a:solidFill>
                <a:latin typeface="Times" panose="02020603050405020304" pitchFamily="18" charset="0"/>
              </a:defRPr>
            </a:lvl7pPr>
            <a:lvl8pPr defTabSz="1019175" eaLnBrk="0" fontAlgn="base" hangingPunct="0">
              <a:spcBef>
                <a:spcPct val="0"/>
              </a:spcBef>
              <a:spcAft>
                <a:spcPct val="0"/>
              </a:spcAft>
              <a:defRPr sz="2400">
                <a:solidFill>
                  <a:schemeClr val="tx1"/>
                </a:solidFill>
                <a:latin typeface="Times" panose="02020603050405020304" pitchFamily="18" charset="0"/>
              </a:defRPr>
            </a:lvl8pPr>
            <a:lvl9pPr defTabSz="1019175"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2800" b="1" dirty="0">
                <a:latin typeface="Arial" panose="020B0604020202020204" pitchFamily="34" charset="0"/>
              </a:rPr>
              <a:t>Figure </a:t>
            </a:r>
            <a:r>
              <a:rPr lang="en-US" altLang="en-US" sz="2800" b="1" dirty="0" smtClean="0">
                <a:latin typeface="Arial" panose="020B0604020202020204" pitchFamily="34" charset="0"/>
              </a:rPr>
              <a:t>4. </a:t>
            </a:r>
            <a:r>
              <a:rPr lang="en-US" altLang="en-US" sz="2800" dirty="0">
                <a:latin typeface="Arial" panose="020B0604020202020204" pitchFamily="34" charset="0"/>
              </a:rPr>
              <a:t>Metacarpals of the left </a:t>
            </a:r>
            <a:r>
              <a:rPr lang="en-US" altLang="en-US" sz="2800" dirty="0" smtClean="0">
                <a:latin typeface="Arial" panose="020B0604020202020204" pitchFamily="34" charset="0"/>
              </a:rPr>
              <a:t>(4a</a:t>
            </a:r>
            <a:r>
              <a:rPr lang="en-US" altLang="en-US" sz="2800" dirty="0">
                <a:latin typeface="Arial" panose="020B0604020202020204" pitchFamily="34" charset="0"/>
              </a:rPr>
              <a:t>) and right </a:t>
            </a:r>
            <a:r>
              <a:rPr lang="en-US" altLang="en-US" sz="2800" dirty="0" smtClean="0">
                <a:latin typeface="Arial" panose="020B0604020202020204" pitchFamily="34" charset="0"/>
              </a:rPr>
              <a:t>(4b</a:t>
            </a:r>
            <a:r>
              <a:rPr lang="en-US" altLang="en-US" sz="2800" dirty="0">
                <a:latin typeface="Arial" panose="020B0604020202020204" pitchFamily="34" charset="0"/>
              </a:rPr>
              <a:t>) hand </a:t>
            </a:r>
            <a:r>
              <a:rPr lang="en-US" altLang="en-US" sz="2800" dirty="0" smtClean="0">
                <a:latin typeface="Arial" panose="020B0604020202020204" pitchFamily="34" charset="0"/>
              </a:rPr>
              <a:t>with some </a:t>
            </a:r>
            <a:r>
              <a:rPr lang="en-US" altLang="en-US" sz="2800" dirty="0">
                <a:latin typeface="Arial" panose="020B0604020202020204" pitchFamily="34" charset="0"/>
              </a:rPr>
              <a:t>evidence of bony MSM </a:t>
            </a:r>
            <a:r>
              <a:rPr lang="en-US" altLang="en-US" sz="2800" dirty="0" smtClean="0">
                <a:latin typeface="Arial" panose="020B0604020202020204" pitchFamily="34" charset="0"/>
              </a:rPr>
              <a:t>growths noted with arrows</a:t>
            </a:r>
            <a:endParaRPr lang="en-US" sz="2800" dirty="0">
              <a:latin typeface="Arial" panose="020B0604020202020204" pitchFamily="34" charset="0"/>
              <a:cs typeface="Arial" panose="020B0604020202020204" pitchFamily="34" charset="0"/>
            </a:endParaRPr>
          </a:p>
        </p:txBody>
      </p:sp>
      <p:sp>
        <p:nvSpPr>
          <p:cNvPr id="64" name="Rectangle 965"/>
          <p:cNvSpPr>
            <a:spLocks noChangeArrowheads="1"/>
          </p:cNvSpPr>
          <p:nvPr/>
        </p:nvSpPr>
        <p:spPr bwMode="auto">
          <a:xfrm>
            <a:off x="15111857" y="41594345"/>
            <a:ext cx="12352870"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defTabSz="1019175">
              <a:defRPr sz="2400">
                <a:solidFill>
                  <a:schemeClr val="tx1"/>
                </a:solidFill>
                <a:latin typeface="Times" panose="02020603050405020304" pitchFamily="18" charset="0"/>
              </a:defRPr>
            </a:lvl1pPr>
            <a:lvl2pPr defTabSz="1019175">
              <a:defRPr sz="2400">
                <a:solidFill>
                  <a:schemeClr val="tx1"/>
                </a:solidFill>
                <a:latin typeface="Times" panose="02020603050405020304" pitchFamily="18" charset="0"/>
              </a:defRPr>
            </a:lvl2pPr>
            <a:lvl3pPr defTabSz="1019175">
              <a:defRPr sz="2400">
                <a:solidFill>
                  <a:schemeClr val="tx1"/>
                </a:solidFill>
                <a:latin typeface="Times" panose="02020603050405020304" pitchFamily="18" charset="0"/>
              </a:defRPr>
            </a:lvl3pPr>
            <a:lvl4pPr defTabSz="1019175">
              <a:defRPr sz="2400">
                <a:solidFill>
                  <a:schemeClr val="tx1"/>
                </a:solidFill>
                <a:latin typeface="Times" panose="02020603050405020304" pitchFamily="18" charset="0"/>
              </a:defRPr>
            </a:lvl4pPr>
            <a:lvl5pPr defTabSz="1019175">
              <a:defRPr sz="2400">
                <a:solidFill>
                  <a:schemeClr val="tx1"/>
                </a:solidFill>
                <a:latin typeface="Times" panose="02020603050405020304" pitchFamily="18" charset="0"/>
              </a:defRPr>
            </a:lvl5pPr>
            <a:lvl6pPr defTabSz="1019175" eaLnBrk="0" fontAlgn="base" hangingPunct="0">
              <a:spcBef>
                <a:spcPct val="0"/>
              </a:spcBef>
              <a:spcAft>
                <a:spcPct val="0"/>
              </a:spcAft>
              <a:defRPr sz="2400">
                <a:solidFill>
                  <a:schemeClr val="tx1"/>
                </a:solidFill>
                <a:latin typeface="Times" panose="02020603050405020304" pitchFamily="18" charset="0"/>
              </a:defRPr>
            </a:lvl6pPr>
            <a:lvl7pPr defTabSz="1019175" eaLnBrk="0" fontAlgn="base" hangingPunct="0">
              <a:spcBef>
                <a:spcPct val="0"/>
              </a:spcBef>
              <a:spcAft>
                <a:spcPct val="0"/>
              </a:spcAft>
              <a:defRPr sz="2400">
                <a:solidFill>
                  <a:schemeClr val="tx1"/>
                </a:solidFill>
                <a:latin typeface="Times" panose="02020603050405020304" pitchFamily="18" charset="0"/>
              </a:defRPr>
            </a:lvl7pPr>
            <a:lvl8pPr defTabSz="1019175" eaLnBrk="0" fontAlgn="base" hangingPunct="0">
              <a:spcBef>
                <a:spcPct val="0"/>
              </a:spcBef>
              <a:spcAft>
                <a:spcPct val="0"/>
              </a:spcAft>
              <a:defRPr sz="2400">
                <a:solidFill>
                  <a:schemeClr val="tx1"/>
                </a:solidFill>
                <a:latin typeface="Times" panose="02020603050405020304" pitchFamily="18" charset="0"/>
              </a:defRPr>
            </a:lvl8pPr>
            <a:lvl9pPr defTabSz="1019175"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2800" b="1" dirty="0">
                <a:latin typeface="Arial" panose="020B0604020202020204" pitchFamily="34" charset="0"/>
              </a:rPr>
              <a:t>Figure </a:t>
            </a:r>
            <a:r>
              <a:rPr lang="en-US" altLang="en-US" sz="2800" b="1" dirty="0" smtClean="0">
                <a:latin typeface="Arial" panose="020B0604020202020204" pitchFamily="34" charset="0"/>
              </a:rPr>
              <a:t>5. </a:t>
            </a:r>
            <a:r>
              <a:rPr lang="en-US" altLang="en-US" sz="2800" dirty="0">
                <a:latin typeface="Arial" panose="020B0604020202020204" pitchFamily="34" charset="0"/>
              </a:rPr>
              <a:t>Metatarsals of the left </a:t>
            </a:r>
            <a:r>
              <a:rPr lang="en-US" altLang="en-US" sz="2800" dirty="0" smtClean="0">
                <a:latin typeface="Arial" panose="020B0604020202020204" pitchFamily="34" charset="0"/>
              </a:rPr>
              <a:t>(5a</a:t>
            </a:r>
            <a:r>
              <a:rPr lang="en-US" altLang="en-US" sz="2800" dirty="0">
                <a:latin typeface="Arial" panose="020B0604020202020204" pitchFamily="34" charset="0"/>
              </a:rPr>
              <a:t>) and right </a:t>
            </a:r>
            <a:r>
              <a:rPr lang="en-US" altLang="en-US" sz="2800" dirty="0" smtClean="0">
                <a:latin typeface="Arial" panose="020B0604020202020204" pitchFamily="34" charset="0"/>
              </a:rPr>
              <a:t>(5b</a:t>
            </a:r>
            <a:r>
              <a:rPr lang="en-US" altLang="en-US" sz="2800" dirty="0">
                <a:latin typeface="Arial" panose="020B0604020202020204" pitchFamily="34" charset="0"/>
              </a:rPr>
              <a:t>) foot </a:t>
            </a:r>
            <a:r>
              <a:rPr lang="en-US" altLang="en-US" sz="2800" dirty="0" smtClean="0">
                <a:latin typeface="Arial" panose="020B0604020202020204" pitchFamily="34" charset="0"/>
              </a:rPr>
              <a:t>with some </a:t>
            </a:r>
            <a:r>
              <a:rPr lang="en-US" altLang="en-US" sz="2800" dirty="0">
                <a:latin typeface="Arial" panose="020B0604020202020204" pitchFamily="34" charset="0"/>
              </a:rPr>
              <a:t>evidence of MSM bony </a:t>
            </a:r>
            <a:r>
              <a:rPr lang="en-US" altLang="en-US" sz="2800" dirty="0" smtClean="0">
                <a:latin typeface="Arial" panose="020B0604020202020204" pitchFamily="34" charset="0"/>
              </a:rPr>
              <a:t>growths noted by arrows</a:t>
            </a:r>
            <a:endParaRPr lang="en-US" sz="2800" dirty="0">
              <a:latin typeface="Arial" panose="020B0604020202020204" pitchFamily="34" charset="0"/>
              <a:cs typeface="Arial" panose="020B0604020202020204" pitchFamily="34" charset="0"/>
            </a:endParaRPr>
          </a:p>
        </p:txBody>
      </p:sp>
      <p:pic>
        <p:nvPicPr>
          <p:cNvPr id="4042" name="Picture 4041"/>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tretch>
            <a:fillRect/>
          </a:stretch>
        </p:blipFill>
        <p:spPr>
          <a:xfrm rot="16200000">
            <a:off x="28207217" y="6536045"/>
            <a:ext cx="4988161" cy="1545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7" name="Rectangle 66"/>
          <p:cNvSpPr/>
          <p:nvPr/>
        </p:nvSpPr>
        <p:spPr>
          <a:xfrm>
            <a:off x="15227109" y="40600412"/>
            <a:ext cx="460126" cy="746535"/>
          </a:xfrm>
          <a:prstGeom prst="rect">
            <a:avLst/>
          </a:prstGeom>
          <a:noFill/>
        </p:spPr>
        <p:txBody>
          <a:bodyPr wrap="none" lIns="73929" tIns="36965" rIns="73929" bIns="36965">
            <a:spAutoFit/>
          </a:bodyPr>
          <a:lstStyle/>
          <a:p>
            <a:pPr algn="ctr"/>
            <a:r>
              <a:rPr lang="en-US" sz="4366"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t>
            </a:r>
          </a:p>
        </p:txBody>
      </p:sp>
      <p:sp>
        <p:nvSpPr>
          <p:cNvPr id="68" name="Rectangle 67"/>
          <p:cNvSpPr/>
          <p:nvPr/>
        </p:nvSpPr>
        <p:spPr>
          <a:xfrm>
            <a:off x="15315253" y="34686525"/>
            <a:ext cx="460126" cy="746535"/>
          </a:xfrm>
          <a:prstGeom prst="rect">
            <a:avLst/>
          </a:prstGeom>
          <a:noFill/>
        </p:spPr>
        <p:txBody>
          <a:bodyPr wrap="none" lIns="73929" tIns="36965" rIns="73929" bIns="36965">
            <a:spAutoFit/>
          </a:bodyPr>
          <a:lstStyle/>
          <a:p>
            <a:pPr algn="ctr"/>
            <a:r>
              <a:rPr lang="en-US" sz="4366"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a:t>
            </a:r>
          </a:p>
        </p:txBody>
      </p:sp>
      <p:sp>
        <p:nvSpPr>
          <p:cNvPr id="69" name="Rectangle 68"/>
          <p:cNvSpPr/>
          <p:nvPr/>
        </p:nvSpPr>
        <p:spPr>
          <a:xfrm>
            <a:off x="15439326" y="17844790"/>
            <a:ext cx="460126" cy="746535"/>
          </a:xfrm>
          <a:prstGeom prst="rect">
            <a:avLst/>
          </a:prstGeom>
          <a:noFill/>
        </p:spPr>
        <p:txBody>
          <a:bodyPr wrap="none" lIns="73929" tIns="36965" rIns="73929" bIns="36965">
            <a:spAutoFit/>
          </a:bodyPr>
          <a:lstStyle/>
          <a:p>
            <a:pPr algn="ctr"/>
            <a:r>
              <a:rPr lang="en-US" sz="4366"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a:t>
            </a:r>
          </a:p>
        </p:txBody>
      </p:sp>
      <p:sp>
        <p:nvSpPr>
          <p:cNvPr id="70" name="Rectangle 69"/>
          <p:cNvSpPr/>
          <p:nvPr/>
        </p:nvSpPr>
        <p:spPr>
          <a:xfrm>
            <a:off x="15367993" y="25356423"/>
            <a:ext cx="460126" cy="746535"/>
          </a:xfrm>
          <a:prstGeom prst="rect">
            <a:avLst/>
          </a:prstGeom>
          <a:noFill/>
        </p:spPr>
        <p:txBody>
          <a:bodyPr wrap="none" lIns="73929" tIns="36965" rIns="73929" bIns="36965">
            <a:spAutoFit/>
          </a:bodyPr>
          <a:lstStyle/>
          <a:p>
            <a:pPr algn="ctr"/>
            <a:r>
              <a:rPr lang="en-US" sz="4366"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t>
            </a:r>
          </a:p>
        </p:txBody>
      </p:sp>
      <p:sp>
        <p:nvSpPr>
          <p:cNvPr id="72" name="Rectangle 965"/>
          <p:cNvSpPr>
            <a:spLocks noChangeArrowheads="1"/>
          </p:cNvSpPr>
          <p:nvPr/>
        </p:nvSpPr>
        <p:spPr bwMode="auto">
          <a:xfrm>
            <a:off x="35352003" y="5360707"/>
            <a:ext cx="6048785" cy="26776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defTabSz="1019175">
              <a:defRPr sz="2400">
                <a:solidFill>
                  <a:schemeClr val="tx1"/>
                </a:solidFill>
                <a:latin typeface="Times" panose="02020603050405020304" pitchFamily="18" charset="0"/>
              </a:defRPr>
            </a:lvl1pPr>
            <a:lvl2pPr defTabSz="1019175">
              <a:defRPr sz="2400">
                <a:solidFill>
                  <a:schemeClr val="tx1"/>
                </a:solidFill>
                <a:latin typeface="Times" panose="02020603050405020304" pitchFamily="18" charset="0"/>
              </a:defRPr>
            </a:lvl2pPr>
            <a:lvl3pPr defTabSz="1019175">
              <a:defRPr sz="2400">
                <a:solidFill>
                  <a:schemeClr val="tx1"/>
                </a:solidFill>
                <a:latin typeface="Times" panose="02020603050405020304" pitchFamily="18" charset="0"/>
              </a:defRPr>
            </a:lvl3pPr>
            <a:lvl4pPr defTabSz="1019175">
              <a:defRPr sz="2400">
                <a:solidFill>
                  <a:schemeClr val="tx1"/>
                </a:solidFill>
                <a:latin typeface="Times" panose="02020603050405020304" pitchFamily="18" charset="0"/>
              </a:defRPr>
            </a:lvl4pPr>
            <a:lvl5pPr defTabSz="1019175">
              <a:defRPr sz="2400">
                <a:solidFill>
                  <a:schemeClr val="tx1"/>
                </a:solidFill>
                <a:latin typeface="Times" panose="02020603050405020304" pitchFamily="18" charset="0"/>
              </a:defRPr>
            </a:lvl5pPr>
            <a:lvl6pPr defTabSz="1019175" eaLnBrk="0" fontAlgn="base" hangingPunct="0">
              <a:spcBef>
                <a:spcPct val="0"/>
              </a:spcBef>
              <a:spcAft>
                <a:spcPct val="0"/>
              </a:spcAft>
              <a:defRPr sz="2400">
                <a:solidFill>
                  <a:schemeClr val="tx1"/>
                </a:solidFill>
                <a:latin typeface="Times" panose="02020603050405020304" pitchFamily="18" charset="0"/>
              </a:defRPr>
            </a:lvl6pPr>
            <a:lvl7pPr defTabSz="1019175" eaLnBrk="0" fontAlgn="base" hangingPunct="0">
              <a:spcBef>
                <a:spcPct val="0"/>
              </a:spcBef>
              <a:spcAft>
                <a:spcPct val="0"/>
              </a:spcAft>
              <a:defRPr sz="2400">
                <a:solidFill>
                  <a:schemeClr val="tx1"/>
                </a:solidFill>
                <a:latin typeface="Times" panose="02020603050405020304" pitchFamily="18" charset="0"/>
              </a:defRPr>
            </a:lvl7pPr>
            <a:lvl8pPr defTabSz="1019175" eaLnBrk="0" fontAlgn="base" hangingPunct="0">
              <a:spcBef>
                <a:spcPct val="0"/>
              </a:spcBef>
              <a:spcAft>
                <a:spcPct val="0"/>
              </a:spcAft>
              <a:defRPr sz="2400">
                <a:solidFill>
                  <a:schemeClr val="tx1"/>
                </a:solidFill>
                <a:latin typeface="Times" panose="02020603050405020304" pitchFamily="18" charset="0"/>
              </a:defRPr>
            </a:lvl8pPr>
            <a:lvl9pPr defTabSz="1019175"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2800" b="1" dirty="0">
                <a:latin typeface="Arial" panose="020B0604020202020204" pitchFamily="34" charset="0"/>
              </a:rPr>
              <a:t>Figure </a:t>
            </a:r>
            <a:r>
              <a:rPr lang="en-US" altLang="en-US" sz="2800" b="1" dirty="0" smtClean="0">
                <a:latin typeface="Arial" panose="020B0604020202020204" pitchFamily="34" charset="0"/>
              </a:rPr>
              <a:t>6. </a:t>
            </a:r>
            <a:r>
              <a:rPr lang="en-US" altLang="en-US" sz="2800" dirty="0">
                <a:latin typeface="Arial" panose="020B0604020202020204" pitchFamily="34" charset="0"/>
              </a:rPr>
              <a:t>Fourth metatarsal of right foot with </a:t>
            </a:r>
            <a:r>
              <a:rPr lang="en-US" altLang="en-US" sz="2800" dirty="0" smtClean="0">
                <a:latin typeface="Arial" panose="020B0604020202020204" pitchFamily="34" charset="0"/>
              </a:rPr>
              <a:t>some evidence </a:t>
            </a:r>
            <a:r>
              <a:rPr lang="en-US" altLang="en-US" sz="2800" dirty="0">
                <a:latin typeface="Arial" panose="020B0604020202020204" pitchFamily="34" charset="0"/>
              </a:rPr>
              <a:t>of MSM bony growths from </a:t>
            </a:r>
            <a:r>
              <a:rPr lang="en-US" altLang="en-US" sz="2800" dirty="0" smtClean="0">
                <a:latin typeface="Arial" panose="020B0604020202020204" pitchFamily="34" charset="0"/>
              </a:rPr>
              <a:t>(6a</a:t>
            </a:r>
            <a:r>
              <a:rPr lang="en-US" altLang="en-US" sz="2800" dirty="0">
                <a:latin typeface="Arial" panose="020B0604020202020204" pitchFamily="34" charset="0"/>
              </a:rPr>
              <a:t>) medial view and </a:t>
            </a:r>
            <a:r>
              <a:rPr lang="en-US" altLang="en-US" sz="2800" dirty="0" smtClean="0">
                <a:latin typeface="Arial" panose="020B0604020202020204" pitchFamily="34" charset="0"/>
              </a:rPr>
              <a:t>(6b</a:t>
            </a:r>
            <a:r>
              <a:rPr lang="en-US" altLang="en-US" sz="2800" dirty="0">
                <a:latin typeface="Arial" panose="020B0604020202020204" pitchFamily="34" charset="0"/>
              </a:rPr>
              <a:t>) lateral </a:t>
            </a:r>
            <a:r>
              <a:rPr lang="en-US" altLang="en-US" sz="2800" dirty="0" smtClean="0">
                <a:latin typeface="Arial" panose="020B0604020202020204" pitchFamily="34" charset="0"/>
              </a:rPr>
              <a:t>view noted </a:t>
            </a:r>
            <a:r>
              <a:rPr lang="en-US" altLang="en-US" sz="2800" dirty="0" smtClean="0">
                <a:latin typeface="Arial" panose="020B0604020202020204" pitchFamily="34" charset="0"/>
              </a:rPr>
              <a:t>by arrows and (6c) for comparative purposes of an MT4 that lacks major rugosity </a:t>
            </a:r>
            <a:endParaRPr lang="en-US" sz="2800" dirty="0">
              <a:latin typeface="Arial" panose="020B0604020202020204" pitchFamily="34" charset="0"/>
              <a:cs typeface="Arial" panose="020B0604020202020204" pitchFamily="34" charset="0"/>
            </a:endParaRPr>
          </a:p>
        </p:txBody>
      </p:sp>
      <p:sp>
        <p:nvSpPr>
          <p:cNvPr id="74" name="Rectangle 965"/>
          <p:cNvSpPr>
            <a:spLocks noChangeArrowheads="1"/>
          </p:cNvSpPr>
          <p:nvPr/>
        </p:nvSpPr>
        <p:spPr bwMode="auto">
          <a:xfrm>
            <a:off x="27564870" y="21235214"/>
            <a:ext cx="7068295"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defTabSz="1019175">
              <a:defRPr sz="2400">
                <a:solidFill>
                  <a:schemeClr val="tx1"/>
                </a:solidFill>
                <a:latin typeface="Times" panose="02020603050405020304" pitchFamily="18" charset="0"/>
              </a:defRPr>
            </a:lvl1pPr>
            <a:lvl2pPr defTabSz="1019175">
              <a:defRPr sz="2400">
                <a:solidFill>
                  <a:schemeClr val="tx1"/>
                </a:solidFill>
                <a:latin typeface="Times" panose="02020603050405020304" pitchFamily="18" charset="0"/>
              </a:defRPr>
            </a:lvl2pPr>
            <a:lvl3pPr defTabSz="1019175">
              <a:defRPr sz="2400">
                <a:solidFill>
                  <a:schemeClr val="tx1"/>
                </a:solidFill>
                <a:latin typeface="Times" panose="02020603050405020304" pitchFamily="18" charset="0"/>
              </a:defRPr>
            </a:lvl3pPr>
            <a:lvl4pPr defTabSz="1019175">
              <a:defRPr sz="2400">
                <a:solidFill>
                  <a:schemeClr val="tx1"/>
                </a:solidFill>
                <a:latin typeface="Times" panose="02020603050405020304" pitchFamily="18" charset="0"/>
              </a:defRPr>
            </a:lvl4pPr>
            <a:lvl5pPr defTabSz="1019175">
              <a:defRPr sz="2400">
                <a:solidFill>
                  <a:schemeClr val="tx1"/>
                </a:solidFill>
                <a:latin typeface="Times" panose="02020603050405020304" pitchFamily="18" charset="0"/>
              </a:defRPr>
            </a:lvl5pPr>
            <a:lvl6pPr defTabSz="1019175" eaLnBrk="0" fontAlgn="base" hangingPunct="0">
              <a:spcBef>
                <a:spcPct val="0"/>
              </a:spcBef>
              <a:spcAft>
                <a:spcPct val="0"/>
              </a:spcAft>
              <a:defRPr sz="2400">
                <a:solidFill>
                  <a:schemeClr val="tx1"/>
                </a:solidFill>
                <a:latin typeface="Times" panose="02020603050405020304" pitchFamily="18" charset="0"/>
              </a:defRPr>
            </a:lvl6pPr>
            <a:lvl7pPr defTabSz="1019175" eaLnBrk="0" fontAlgn="base" hangingPunct="0">
              <a:spcBef>
                <a:spcPct val="0"/>
              </a:spcBef>
              <a:spcAft>
                <a:spcPct val="0"/>
              </a:spcAft>
              <a:defRPr sz="2400">
                <a:solidFill>
                  <a:schemeClr val="tx1"/>
                </a:solidFill>
                <a:latin typeface="Times" panose="02020603050405020304" pitchFamily="18" charset="0"/>
              </a:defRPr>
            </a:lvl7pPr>
            <a:lvl8pPr defTabSz="1019175" eaLnBrk="0" fontAlgn="base" hangingPunct="0">
              <a:spcBef>
                <a:spcPct val="0"/>
              </a:spcBef>
              <a:spcAft>
                <a:spcPct val="0"/>
              </a:spcAft>
              <a:defRPr sz="2400">
                <a:solidFill>
                  <a:schemeClr val="tx1"/>
                </a:solidFill>
                <a:latin typeface="Times" panose="02020603050405020304" pitchFamily="18" charset="0"/>
              </a:defRPr>
            </a:lvl8pPr>
            <a:lvl9pPr defTabSz="1019175"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2800" b="1" dirty="0">
                <a:latin typeface="Arial" panose="020B0604020202020204" pitchFamily="34" charset="0"/>
              </a:rPr>
              <a:t>Figure </a:t>
            </a:r>
            <a:r>
              <a:rPr lang="en-US" altLang="en-US" sz="2800" b="1" dirty="0" smtClean="0">
                <a:latin typeface="Arial" panose="020B0604020202020204" pitchFamily="34" charset="0"/>
              </a:rPr>
              <a:t>7. </a:t>
            </a:r>
            <a:r>
              <a:rPr lang="en-US" altLang="en-US" sz="2800" dirty="0">
                <a:latin typeface="Arial" panose="020B0604020202020204" pitchFamily="34" charset="0"/>
              </a:rPr>
              <a:t>Pattern of OA in the hands of CJ-35250 as noted in red</a:t>
            </a:r>
          </a:p>
        </p:txBody>
      </p:sp>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360542" y="-99770"/>
            <a:ext cx="7400233" cy="4903686"/>
          </a:xfrm>
          <a:prstGeom prst="rect">
            <a:avLst/>
          </a:prstGeom>
        </p:spPr>
      </p:pic>
      <p:sp>
        <p:nvSpPr>
          <p:cNvPr id="54" name="5-Point Star 53"/>
          <p:cNvSpPr/>
          <p:nvPr/>
        </p:nvSpPr>
        <p:spPr bwMode="auto">
          <a:xfrm>
            <a:off x="4135807" y="14891351"/>
            <a:ext cx="377717" cy="333738"/>
          </a:xfrm>
          <a:prstGeom prst="star5">
            <a:avLst/>
          </a:prstGeom>
          <a:solidFill>
            <a:schemeClr val="accent4"/>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1019175"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solidFill>
                  <a:schemeClr val="tx1"/>
                </a:solidFill>
              </a:ln>
              <a:effectLst/>
              <a:latin typeface="Times" panose="02020603050405020304" pitchFamily="18" charset="0"/>
            </a:endParaRPr>
          </a:p>
        </p:txBody>
      </p:sp>
      <p:pic>
        <p:nvPicPr>
          <p:cNvPr id="4041" name="Picture 4040"/>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6610344" y="6531822"/>
            <a:ext cx="4990454" cy="1552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8" name="Rectangle 57"/>
          <p:cNvSpPr/>
          <p:nvPr/>
        </p:nvSpPr>
        <p:spPr>
          <a:xfrm>
            <a:off x="29991740" y="6235341"/>
            <a:ext cx="460284" cy="746503"/>
          </a:xfrm>
          <a:prstGeom prst="rect">
            <a:avLst/>
          </a:prstGeom>
          <a:noFill/>
        </p:spPr>
        <p:txBody>
          <a:bodyPr wrap="none" lIns="73929" tIns="36965" rIns="73929" bIns="36965">
            <a:spAutoFit/>
          </a:bodyPr>
          <a:lstStyle/>
          <a:p>
            <a:pPr algn="ctr"/>
            <a:r>
              <a:rPr lang="en-US" sz="4366"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t>
            </a:r>
            <a:endParaRPr lang="en-US" sz="4366"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59" name="Rectangle 58"/>
          <p:cNvSpPr/>
          <p:nvPr/>
        </p:nvSpPr>
        <p:spPr>
          <a:xfrm>
            <a:off x="29290743" y="5827368"/>
            <a:ext cx="460284" cy="746503"/>
          </a:xfrm>
          <a:prstGeom prst="rect">
            <a:avLst/>
          </a:prstGeom>
          <a:noFill/>
        </p:spPr>
        <p:txBody>
          <a:bodyPr wrap="none" lIns="73929" tIns="36965" rIns="73929" bIns="36965">
            <a:spAutoFit/>
          </a:bodyPr>
          <a:lstStyle/>
          <a:p>
            <a:pPr algn="ctr"/>
            <a:r>
              <a:rPr lang="en-US" sz="4366"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a:t>
            </a:r>
            <a:endParaRPr lang="en-US" sz="4366"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4033" name="Picture 4032"/>
          <p:cNvPicPr>
            <a:picLocks noChangeAspect="1"/>
          </p:cNvPicPr>
          <p:nvPr/>
        </p:nvPicPr>
        <p:blipFill rotWithShape="1">
          <a:blip r:embed="rId19" cstate="print">
            <a:extLst>
              <a:ext uri="{28A0092B-C50C-407E-A947-70E740481C1C}">
                <a14:useLocalDpi xmlns:a14="http://schemas.microsoft.com/office/drawing/2010/main" val="0"/>
              </a:ext>
            </a:extLst>
          </a:blip>
          <a:srcRect t="7983"/>
          <a:stretch/>
        </p:blipFill>
        <p:spPr>
          <a:xfrm>
            <a:off x="35309666" y="14891351"/>
            <a:ext cx="5236118" cy="6375253"/>
          </a:xfrm>
          <a:prstGeom prst="rect">
            <a:avLst/>
          </a:prstGeom>
        </p:spPr>
      </p:pic>
      <p:sp>
        <p:nvSpPr>
          <p:cNvPr id="75" name="Rectangle 965"/>
          <p:cNvSpPr>
            <a:spLocks noChangeArrowheads="1"/>
          </p:cNvSpPr>
          <p:nvPr/>
        </p:nvSpPr>
        <p:spPr bwMode="auto">
          <a:xfrm>
            <a:off x="35007098" y="21232395"/>
            <a:ext cx="663230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defTabSz="1019175">
              <a:defRPr sz="2400">
                <a:solidFill>
                  <a:schemeClr val="tx1"/>
                </a:solidFill>
                <a:latin typeface="Times" panose="02020603050405020304" pitchFamily="18" charset="0"/>
              </a:defRPr>
            </a:lvl1pPr>
            <a:lvl2pPr defTabSz="1019175">
              <a:defRPr sz="2400">
                <a:solidFill>
                  <a:schemeClr val="tx1"/>
                </a:solidFill>
                <a:latin typeface="Times" panose="02020603050405020304" pitchFamily="18" charset="0"/>
              </a:defRPr>
            </a:lvl2pPr>
            <a:lvl3pPr defTabSz="1019175">
              <a:defRPr sz="2400">
                <a:solidFill>
                  <a:schemeClr val="tx1"/>
                </a:solidFill>
                <a:latin typeface="Times" panose="02020603050405020304" pitchFamily="18" charset="0"/>
              </a:defRPr>
            </a:lvl3pPr>
            <a:lvl4pPr defTabSz="1019175">
              <a:defRPr sz="2400">
                <a:solidFill>
                  <a:schemeClr val="tx1"/>
                </a:solidFill>
                <a:latin typeface="Times" panose="02020603050405020304" pitchFamily="18" charset="0"/>
              </a:defRPr>
            </a:lvl4pPr>
            <a:lvl5pPr defTabSz="1019175">
              <a:defRPr sz="2400">
                <a:solidFill>
                  <a:schemeClr val="tx1"/>
                </a:solidFill>
                <a:latin typeface="Times" panose="02020603050405020304" pitchFamily="18" charset="0"/>
              </a:defRPr>
            </a:lvl5pPr>
            <a:lvl6pPr defTabSz="1019175" eaLnBrk="0" fontAlgn="base" hangingPunct="0">
              <a:spcBef>
                <a:spcPct val="0"/>
              </a:spcBef>
              <a:spcAft>
                <a:spcPct val="0"/>
              </a:spcAft>
              <a:defRPr sz="2400">
                <a:solidFill>
                  <a:schemeClr val="tx1"/>
                </a:solidFill>
                <a:latin typeface="Times" panose="02020603050405020304" pitchFamily="18" charset="0"/>
              </a:defRPr>
            </a:lvl6pPr>
            <a:lvl7pPr defTabSz="1019175" eaLnBrk="0" fontAlgn="base" hangingPunct="0">
              <a:spcBef>
                <a:spcPct val="0"/>
              </a:spcBef>
              <a:spcAft>
                <a:spcPct val="0"/>
              </a:spcAft>
              <a:defRPr sz="2400">
                <a:solidFill>
                  <a:schemeClr val="tx1"/>
                </a:solidFill>
                <a:latin typeface="Times" panose="02020603050405020304" pitchFamily="18" charset="0"/>
              </a:defRPr>
            </a:lvl7pPr>
            <a:lvl8pPr defTabSz="1019175" eaLnBrk="0" fontAlgn="base" hangingPunct="0">
              <a:spcBef>
                <a:spcPct val="0"/>
              </a:spcBef>
              <a:spcAft>
                <a:spcPct val="0"/>
              </a:spcAft>
              <a:defRPr sz="2400">
                <a:solidFill>
                  <a:schemeClr val="tx1"/>
                </a:solidFill>
                <a:latin typeface="Times" panose="02020603050405020304" pitchFamily="18" charset="0"/>
              </a:defRPr>
            </a:lvl8pPr>
            <a:lvl9pPr defTabSz="1019175"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2800" b="1" dirty="0">
                <a:latin typeface="Arial" panose="020B0604020202020204" pitchFamily="34" charset="0"/>
              </a:rPr>
              <a:t>Figure </a:t>
            </a:r>
            <a:r>
              <a:rPr lang="en-US" altLang="en-US" sz="2800" b="1" dirty="0" smtClean="0">
                <a:latin typeface="Arial" panose="020B0604020202020204" pitchFamily="34" charset="0"/>
              </a:rPr>
              <a:t>8. </a:t>
            </a:r>
            <a:r>
              <a:rPr lang="en-US" altLang="en-US" sz="2800" dirty="0">
                <a:latin typeface="Arial" panose="020B0604020202020204" pitchFamily="34" charset="0"/>
              </a:rPr>
              <a:t>Pattern of OA in the dorsal view of feet for CJ-35250 as noted in red</a:t>
            </a:r>
          </a:p>
        </p:txBody>
      </p:sp>
      <p:sp>
        <p:nvSpPr>
          <p:cNvPr id="3" name="Rectangle 2"/>
          <p:cNvSpPr/>
          <p:nvPr/>
        </p:nvSpPr>
        <p:spPr>
          <a:xfrm>
            <a:off x="32416166" y="39536506"/>
            <a:ext cx="2395143" cy="523220"/>
          </a:xfrm>
          <a:prstGeom prst="rect">
            <a:avLst/>
          </a:prstGeom>
        </p:spPr>
        <p:txBody>
          <a:bodyPr wrap="none">
            <a:spAutoFit/>
          </a:bodyPr>
          <a:lstStyle/>
          <a:p>
            <a:r>
              <a:rPr lang="en-US" altLang="en-US" sz="2800" b="1" u="sng" dirty="0" smtClean="0">
                <a:effectLst>
                  <a:outerShdw blurRad="38100" dist="38100" dir="2700000" algn="tl">
                    <a:srgbClr val="000000">
                      <a:alpha val="43137"/>
                    </a:srgbClr>
                  </a:outerShdw>
                </a:effectLst>
                <a:latin typeface="Arial" panose="020B0604020202020204" pitchFamily="34" charset="0"/>
              </a:rPr>
              <a:t>Works Cited:</a:t>
            </a:r>
            <a:endParaRPr lang="en-US" sz="2800" b="1" u="sng" dirty="0">
              <a:effectLst>
                <a:outerShdw blurRad="38100" dist="38100" dir="2700000" algn="tl">
                  <a:srgbClr val="000000">
                    <a:alpha val="43137"/>
                  </a:srgbClr>
                </a:outerShdw>
              </a:effectLst>
            </a:endParaRPr>
          </a:p>
        </p:txBody>
      </p:sp>
      <p:pic>
        <p:nvPicPr>
          <p:cNvPr id="57" name="Picture 5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171834" y="4691082"/>
            <a:ext cx="11968757" cy="61111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0" name="Rectangle 965"/>
          <p:cNvSpPr>
            <a:spLocks noChangeArrowheads="1"/>
          </p:cNvSpPr>
          <p:nvPr/>
        </p:nvSpPr>
        <p:spPr bwMode="auto">
          <a:xfrm>
            <a:off x="15058678" y="10849326"/>
            <a:ext cx="12115263"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defTabSz="1019175">
              <a:defRPr sz="2400">
                <a:solidFill>
                  <a:schemeClr val="tx1"/>
                </a:solidFill>
                <a:latin typeface="Times" panose="02020603050405020304" pitchFamily="18" charset="0"/>
              </a:defRPr>
            </a:lvl1pPr>
            <a:lvl2pPr defTabSz="1019175">
              <a:defRPr sz="2400">
                <a:solidFill>
                  <a:schemeClr val="tx1"/>
                </a:solidFill>
                <a:latin typeface="Times" panose="02020603050405020304" pitchFamily="18" charset="0"/>
              </a:defRPr>
            </a:lvl2pPr>
            <a:lvl3pPr defTabSz="1019175">
              <a:defRPr sz="2400">
                <a:solidFill>
                  <a:schemeClr val="tx1"/>
                </a:solidFill>
                <a:latin typeface="Times" panose="02020603050405020304" pitchFamily="18" charset="0"/>
              </a:defRPr>
            </a:lvl3pPr>
            <a:lvl4pPr defTabSz="1019175">
              <a:defRPr sz="2400">
                <a:solidFill>
                  <a:schemeClr val="tx1"/>
                </a:solidFill>
                <a:latin typeface="Times" panose="02020603050405020304" pitchFamily="18" charset="0"/>
              </a:defRPr>
            </a:lvl4pPr>
            <a:lvl5pPr defTabSz="1019175">
              <a:defRPr sz="2400">
                <a:solidFill>
                  <a:schemeClr val="tx1"/>
                </a:solidFill>
                <a:latin typeface="Times" panose="02020603050405020304" pitchFamily="18" charset="0"/>
              </a:defRPr>
            </a:lvl5pPr>
            <a:lvl6pPr defTabSz="1019175" eaLnBrk="0" fontAlgn="base" hangingPunct="0">
              <a:spcBef>
                <a:spcPct val="0"/>
              </a:spcBef>
              <a:spcAft>
                <a:spcPct val="0"/>
              </a:spcAft>
              <a:defRPr sz="2400">
                <a:solidFill>
                  <a:schemeClr val="tx1"/>
                </a:solidFill>
                <a:latin typeface="Times" panose="02020603050405020304" pitchFamily="18" charset="0"/>
              </a:defRPr>
            </a:lvl6pPr>
            <a:lvl7pPr defTabSz="1019175" eaLnBrk="0" fontAlgn="base" hangingPunct="0">
              <a:spcBef>
                <a:spcPct val="0"/>
              </a:spcBef>
              <a:spcAft>
                <a:spcPct val="0"/>
              </a:spcAft>
              <a:defRPr sz="2400">
                <a:solidFill>
                  <a:schemeClr val="tx1"/>
                </a:solidFill>
                <a:latin typeface="Times" panose="02020603050405020304" pitchFamily="18" charset="0"/>
              </a:defRPr>
            </a:lvl7pPr>
            <a:lvl8pPr defTabSz="1019175" eaLnBrk="0" fontAlgn="base" hangingPunct="0">
              <a:spcBef>
                <a:spcPct val="0"/>
              </a:spcBef>
              <a:spcAft>
                <a:spcPct val="0"/>
              </a:spcAft>
              <a:defRPr sz="2400">
                <a:solidFill>
                  <a:schemeClr val="tx1"/>
                </a:solidFill>
                <a:latin typeface="Times" panose="02020603050405020304" pitchFamily="18" charset="0"/>
              </a:defRPr>
            </a:lvl8pPr>
            <a:lvl9pPr defTabSz="1019175"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2800" b="1" dirty="0">
                <a:latin typeface="Arial" panose="020B0604020202020204" pitchFamily="34" charset="0"/>
              </a:rPr>
              <a:t>Figure </a:t>
            </a:r>
            <a:r>
              <a:rPr lang="en-US" altLang="en-US" sz="2800" b="1" dirty="0" smtClean="0">
                <a:latin typeface="Arial" panose="020B0604020202020204" pitchFamily="34" charset="0"/>
              </a:rPr>
              <a:t>3. </a:t>
            </a:r>
            <a:r>
              <a:rPr lang="en-US" altLang="en-US" sz="2800" dirty="0" smtClean="0">
                <a:latin typeface="Arial" panose="020B0604020202020204" pitchFamily="34" charset="0"/>
              </a:rPr>
              <a:t>Finger phalanges </a:t>
            </a:r>
            <a:r>
              <a:rPr lang="en-US" altLang="en-US" sz="2800" dirty="0" smtClean="0">
                <a:latin typeface="Arial" panose="020B0604020202020204" pitchFamily="34" charset="0"/>
              </a:rPr>
              <a:t>with some </a:t>
            </a:r>
            <a:r>
              <a:rPr lang="en-US" altLang="en-US" sz="2800" dirty="0" smtClean="0">
                <a:latin typeface="Arial" panose="020B0604020202020204" pitchFamily="34" charset="0"/>
              </a:rPr>
              <a:t>MSM bony </a:t>
            </a:r>
            <a:r>
              <a:rPr lang="en-US" altLang="en-US" sz="2800" dirty="0" smtClean="0">
                <a:latin typeface="Arial" panose="020B0604020202020204" pitchFamily="34" charset="0"/>
              </a:rPr>
              <a:t>growths noted by arrows </a:t>
            </a:r>
            <a:endParaRPr lang="en-US" altLang="en-US" sz="2800" dirty="0">
              <a:latin typeface="Arial" panose="020B0604020202020204" pitchFamily="34" charset="0"/>
            </a:endParaRPr>
          </a:p>
        </p:txBody>
      </p:sp>
      <p:sp>
        <p:nvSpPr>
          <p:cNvPr id="4" name="Right Arrow 3"/>
          <p:cNvSpPr/>
          <p:nvPr/>
        </p:nvSpPr>
        <p:spPr>
          <a:xfrm>
            <a:off x="21987829" y="20615999"/>
            <a:ext cx="1121550" cy="255619"/>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ight Arrow 60"/>
          <p:cNvSpPr/>
          <p:nvPr/>
        </p:nvSpPr>
        <p:spPr>
          <a:xfrm rot="10602936">
            <a:off x="25912257" y="20452363"/>
            <a:ext cx="1121550" cy="255619"/>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ight Arrow 61"/>
          <p:cNvSpPr/>
          <p:nvPr/>
        </p:nvSpPr>
        <p:spPr>
          <a:xfrm>
            <a:off x="15227109" y="21818054"/>
            <a:ext cx="442280" cy="171142"/>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ight Arrow 62"/>
          <p:cNvSpPr/>
          <p:nvPr/>
        </p:nvSpPr>
        <p:spPr>
          <a:xfrm>
            <a:off x="22243187" y="14986613"/>
            <a:ext cx="1121550" cy="255619"/>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ight Arrow 64"/>
          <p:cNvSpPr/>
          <p:nvPr/>
        </p:nvSpPr>
        <p:spPr>
          <a:xfrm>
            <a:off x="17745297" y="14388679"/>
            <a:ext cx="1121550" cy="255619"/>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Arrow 65"/>
          <p:cNvSpPr/>
          <p:nvPr/>
        </p:nvSpPr>
        <p:spPr>
          <a:xfrm>
            <a:off x="15367993" y="15424560"/>
            <a:ext cx="509666" cy="166418"/>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ight Arrow 70"/>
          <p:cNvSpPr/>
          <p:nvPr/>
        </p:nvSpPr>
        <p:spPr>
          <a:xfrm flipV="1">
            <a:off x="23368885" y="5539471"/>
            <a:ext cx="467207" cy="349837"/>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Arrow 72"/>
          <p:cNvSpPr/>
          <p:nvPr/>
        </p:nvSpPr>
        <p:spPr>
          <a:xfrm flipV="1">
            <a:off x="15171834" y="7087658"/>
            <a:ext cx="331045" cy="178077"/>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ight Arrow 75"/>
          <p:cNvSpPr/>
          <p:nvPr/>
        </p:nvSpPr>
        <p:spPr>
          <a:xfrm flipV="1">
            <a:off x="22333544" y="6973963"/>
            <a:ext cx="467207" cy="349837"/>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ight Arrow 76"/>
          <p:cNvSpPr/>
          <p:nvPr/>
        </p:nvSpPr>
        <p:spPr>
          <a:xfrm flipV="1">
            <a:off x="23467300" y="7064638"/>
            <a:ext cx="467207" cy="349837"/>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ight Arrow 77"/>
          <p:cNvSpPr/>
          <p:nvPr/>
        </p:nvSpPr>
        <p:spPr>
          <a:xfrm flipV="1">
            <a:off x="24464016" y="7262575"/>
            <a:ext cx="467207" cy="349837"/>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ight Arrow 78"/>
          <p:cNvSpPr/>
          <p:nvPr/>
        </p:nvSpPr>
        <p:spPr>
          <a:xfrm flipV="1">
            <a:off x="18201403" y="6912739"/>
            <a:ext cx="467207" cy="349837"/>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ight Arrow 79"/>
          <p:cNvSpPr/>
          <p:nvPr/>
        </p:nvSpPr>
        <p:spPr>
          <a:xfrm flipH="1" flipV="1">
            <a:off x="19313040" y="6755272"/>
            <a:ext cx="506801" cy="332386"/>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ight Arrow 80"/>
          <p:cNvSpPr/>
          <p:nvPr/>
        </p:nvSpPr>
        <p:spPr>
          <a:xfrm flipV="1">
            <a:off x="18122946" y="5379091"/>
            <a:ext cx="558701" cy="320759"/>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ight Arrow 81"/>
          <p:cNvSpPr/>
          <p:nvPr/>
        </p:nvSpPr>
        <p:spPr>
          <a:xfrm flipV="1">
            <a:off x="16080591" y="7087657"/>
            <a:ext cx="467207" cy="349837"/>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ight Arrow 82"/>
          <p:cNvSpPr/>
          <p:nvPr/>
        </p:nvSpPr>
        <p:spPr>
          <a:xfrm rot="10800000">
            <a:off x="26229936" y="15216757"/>
            <a:ext cx="802045" cy="255619"/>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Arrow 83"/>
          <p:cNvSpPr/>
          <p:nvPr/>
        </p:nvSpPr>
        <p:spPr>
          <a:xfrm flipH="1" flipV="1">
            <a:off x="26334764" y="37977542"/>
            <a:ext cx="658235" cy="345645"/>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Arrow 84"/>
          <p:cNvSpPr/>
          <p:nvPr/>
        </p:nvSpPr>
        <p:spPr>
          <a:xfrm flipH="1" flipV="1">
            <a:off x="24024392" y="37702278"/>
            <a:ext cx="879247" cy="304636"/>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ight Arrow 85"/>
          <p:cNvSpPr/>
          <p:nvPr/>
        </p:nvSpPr>
        <p:spPr>
          <a:xfrm flipH="1" flipV="1">
            <a:off x="21928361" y="37687610"/>
            <a:ext cx="658235" cy="345645"/>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ight Arrow 86"/>
          <p:cNvSpPr/>
          <p:nvPr/>
        </p:nvSpPr>
        <p:spPr>
          <a:xfrm flipH="1" flipV="1">
            <a:off x="21171526" y="31868629"/>
            <a:ext cx="658235" cy="345645"/>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ight Arrow 87"/>
          <p:cNvSpPr/>
          <p:nvPr/>
        </p:nvSpPr>
        <p:spPr>
          <a:xfrm flipH="1" flipV="1">
            <a:off x="17793828" y="32148012"/>
            <a:ext cx="658235" cy="345645"/>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Arrow 88"/>
          <p:cNvSpPr/>
          <p:nvPr/>
        </p:nvSpPr>
        <p:spPr>
          <a:xfrm flipH="1" flipV="1">
            <a:off x="23035619" y="31108622"/>
            <a:ext cx="658235" cy="345645"/>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ight Arrow 89"/>
          <p:cNvSpPr/>
          <p:nvPr/>
        </p:nvSpPr>
        <p:spPr>
          <a:xfrm flipV="1">
            <a:off x="19263935" y="31137874"/>
            <a:ext cx="723125" cy="316393"/>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ight Arrow 90"/>
          <p:cNvSpPr/>
          <p:nvPr/>
        </p:nvSpPr>
        <p:spPr>
          <a:xfrm flipV="1">
            <a:off x="23980219" y="31661413"/>
            <a:ext cx="723125" cy="316393"/>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7" name="Rectangle 965"/>
          <p:cNvSpPr>
            <a:spLocks noChangeArrowheads="1"/>
          </p:cNvSpPr>
          <p:nvPr/>
        </p:nvSpPr>
        <p:spPr bwMode="auto">
          <a:xfrm>
            <a:off x="946180" y="17960488"/>
            <a:ext cx="9373669" cy="32932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defTabSz="1019175">
              <a:defRPr sz="2400">
                <a:solidFill>
                  <a:schemeClr val="tx1"/>
                </a:solidFill>
                <a:latin typeface="Times" panose="02020603050405020304" pitchFamily="18" charset="0"/>
              </a:defRPr>
            </a:lvl1pPr>
            <a:lvl2pPr defTabSz="1019175">
              <a:defRPr sz="2400">
                <a:solidFill>
                  <a:schemeClr val="tx1"/>
                </a:solidFill>
                <a:latin typeface="Times" panose="02020603050405020304" pitchFamily="18" charset="0"/>
              </a:defRPr>
            </a:lvl2pPr>
            <a:lvl3pPr defTabSz="1019175">
              <a:defRPr sz="2400">
                <a:solidFill>
                  <a:schemeClr val="tx1"/>
                </a:solidFill>
                <a:latin typeface="Times" panose="02020603050405020304" pitchFamily="18" charset="0"/>
              </a:defRPr>
            </a:lvl3pPr>
            <a:lvl4pPr defTabSz="1019175">
              <a:defRPr sz="2400">
                <a:solidFill>
                  <a:schemeClr val="tx1"/>
                </a:solidFill>
                <a:latin typeface="Times" panose="02020603050405020304" pitchFamily="18" charset="0"/>
              </a:defRPr>
            </a:lvl4pPr>
            <a:lvl5pPr defTabSz="1019175">
              <a:defRPr sz="2400">
                <a:solidFill>
                  <a:schemeClr val="tx1"/>
                </a:solidFill>
                <a:latin typeface="Times" panose="02020603050405020304" pitchFamily="18" charset="0"/>
              </a:defRPr>
            </a:lvl5pPr>
            <a:lvl6pPr defTabSz="1019175" eaLnBrk="0" fontAlgn="base" hangingPunct="0">
              <a:spcBef>
                <a:spcPct val="0"/>
              </a:spcBef>
              <a:spcAft>
                <a:spcPct val="0"/>
              </a:spcAft>
              <a:defRPr sz="2400">
                <a:solidFill>
                  <a:schemeClr val="tx1"/>
                </a:solidFill>
                <a:latin typeface="Times" panose="02020603050405020304" pitchFamily="18" charset="0"/>
              </a:defRPr>
            </a:lvl6pPr>
            <a:lvl7pPr defTabSz="1019175" eaLnBrk="0" fontAlgn="base" hangingPunct="0">
              <a:spcBef>
                <a:spcPct val="0"/>
              </a:spcBef>
              <a:spcAft>
                <a:spcPct val="0"/>
              </a:spcAft>
              <a:defRPr sz="2400">
                <a:solidFill>
                  <a:schemeClr val="tx1"/>
                </a:solidFill>
                <a:latin typeface="Times" panose="02020603050405020304" pitchFamily="18" charset="0"/>
              </a:defRPr>
            </a:lvl7pPr>
            <a:lvl8pPr defTabSz="1019175" eaLnBrk="0" fontAlgn="base" hangingPunct="0">
              <a:spcBef>
                <a:spcPct val="0"/>
              </a:spcBef>
              <a:spcAft>
                <a:spcPct val="0"/>
              </a:spcAft>
              <a:defRPr sz="2400">
                <a:solidFill>
                  <a:schemeClr val="tx1"/>
                </a:solidFill>
                <a:latin typeface="Times" panose="02020603050405020304" pitchFamily="18" charset="0"/>
              </a:defRPr>
            </a:lvl8pPr>
            <a:lvl9pPr defTabSz="1019175"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2800" b="1" dirty="0">
                <a:latin typeface="Arial" panose="020B0604020202020204" pitchFamily="34" charset="0"/>
              </a:rPr>
              <a:t>Figure 1. </a:t>
            </a:r>
            <a:r>
              <a:rPr lang="en-US" altLang="en-US" sz="2800" dirty="0">
                <a:latin typeface="Arial" panose="020B0604020202020204" pitchFamily="34" charset="0"/>
              </a:rPr>
              <a:t>Map of the study region, </a:t>
            </a:r>
            <a:endParaRPr lang="en-US" altLang="en-US" sz="2800" dirty="0" smtClean="0">
              <a:latin typeface="Arial" panose="020B0604020202020204" pitchFamily="34" charset="0"/>
            </a:endParaRPr>
          </a:p>
          <a:p>
            <a:r>
              <a:rPr lang="en-US" altLang="en-US" sz="2800" dirty="0" smtClean="0">
                <a:latin typeface="Arial" panose="020B0604020202020204" pitchFamily="34" charset="0"/>
              </a:rPr>
              <a:t>with </a:t>
            </a:r>
            <a:r>
              <a:rPr lang="en-US" altLang="en-US" sz="2800" dirty="0">
                <a:latin typeface="Arial" panose="020B0604020202020204" pitchFamily="34" charset="0"/>
              </a:rPr>
              <a:t>star at the city of </a:t>
            </a:r>
            <a:r>
              <a:rPr lang="en-US" altLang="en-US" sz="2800" dirty="0" smtClean="0">
                <a:latin typeface="Arial" panose="020B0604020202020204" pitchFamily="34" charset="0"/>
              </a:rPr>
              <a:t>Tiwanaku. </a:t>
            </a:r>
          </a:p>
          <a:p>
            <a:endParaRPr lang="en-US" altLang="en-US" sz="1200" dirty="0" smtClean="0">
              <a:latin typeface="Arial" panose="020B0604020202020204" pitchFamily="34" charset="0"/>
            </a:endParaRPr>
          </a:p>
          <a:p>
            <a:r>
              <a:rPr lang="en-US" altLang="en-US" sz="2800" b="1" dirty="0">
                <a:latin typeface="Arial" panose="020B0604020202020204" pitchFamily="34" charset="0"/>
              </a:rPr>
              <a:t>Figure 2. </a:t>
            </a:r>
            <a:r>
              <a:rPr lang="en-US" altLang="en-US" sz="2800" dirty="0">
                <a:latin typeface="Arial" panose="020B0604020202020204" pitchFamily="34" charset="0"/>
              </a:rPr>
              <a:t>Neighborhoods within </a:t>
            </a:r>
          </a:p>
          <a:p>
            <a:r>
              <a:rPr lang="en-US" altLang="en-US" sz="2800" dirty="0">
                <a:latin typeface="Arial" panose="020B0604020202020204" pitchFamily="34" charset="0"/>
              </a:rPr>
              <a:t>the city of Tiwanaku. Dot notes the </a:t>
            </a:r>
          </a:p>
          <a:p>
            <a:r>
              <a:rPr lang="en-US" altLang="en-US" sz="2800" dirty="0">
                <a:latin typeface="Arial" panose="020B0604020202020204" pitchFamily="34" charset="0"/>
              </a:rPr>
              <a:t>location of </a:t>
            </a:r>
            <a:r>
              <a:rPr lang="en-US" altLang="en-US" sz="2800" dirty="0" err="1">
                <a:latin typeface="Arial" panose="020B0604020202020204" pitchFamily="34" charset="0"/>
              </a:rPr>
              <a:t>Ch’iji</a:t>
            </a:r>
            <a:r>
              <a:rPr lang="en-US" altLang="en-US" sz="2800" dirty="0">
                <a:latin typeface="Arial" panose="020B0604020202020204" pitchFamily="34" charset="0"/>
              </a:rPr>
              <a:t> </a:t>
            </a:r>
            <a:r>
              <a:rPr lang="en-US" altLang="en-US" sz="2800" dirty="0" err="1">
                <a:latin typeface="Arial" panose="020B0604020202020204" pitchFamily="34" charset="0"/>
              </a:rPr>
              <a:t>Jawira</a:t>
            </a:r>
            <a:r>
              <a:rPr lang="en-US" altLang="en-US" sz="2800" dirty="0">
                <a:latin typeface="Arial" panose="020B0604020202020204" pitchFamily="34" charset="0"/>
              </a:rPr>
              <a:t> </a:t>
            </a:r>
            <a:r>
              <a:rPr lang="en-US" altLang="en-US" sz="2800" dirty="0">
                <a:latin typeface="Arial" panose="020B0604020202020204" pitchFamily="34" charset="0"/>
                <a:cs typeface="Arial" panose="020B0604020202020204" pitchFamily="34" charset="0"/>
              </a:rPr>
              <a:t>(</a:t>
            </a:r>
            <a:r>
              <a:rPr lang="en-US" altLang="en-US" sz="2800" b="1" dirty="0">
                <a:latin typeface="Arial" panose="020B0604020202020204" pitchFamily="34" charset="0"/>
                <a:cs typeface="Arial" panose="020B0604020202020204" pitchFamily="34" charset="0"/>
              </a:rPr>
              <a:t>CJ</a:t>
            </a:r>
            <a:r>
              <a:rPr lang="en-US" alt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(after Janusek 2008:109)</a:t>
            </a:r>
          </a:p>
          <a:p>
            <a:endParaRPr lang="en-US" altLang="en-US" sz="2800" dirty="0" smtClean="0">
              <a:latin typeface="Arial" panose="020B0604020202020204" pitchFamily="34" charset="0"/>
            </a:endParaRPr>
          </a:p>
          <a:p>
            <a:endParaRPr lang="en-US" altLang="en-US" sz="2800" dirty="0">
              <a:latin typeface="Arial" panose="020B0604020202020204" pitchFamily="34" charset="0"/>
            </a:endParaRPr>
          </a:p>
        </p:txBody>
      </p:sp>
      <p:sp>
        <p:nvSpPr>
          <p:cNvPr id="92" name="Right Arrow 91"/>
          <p:cNvSpPr/>
          <p:nvPr/>
        </p:nvSpPr>
        <p:spPr>
          <a:xfrm rot="10800000">
            <a:off x="29037157" y="7588634"/>
            <a:ext cx="542550" cy="268909"/>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ight Arrow 92"/>
          <p:cNvSpPr/>
          <p:nvPr/>
        </p:nvSpPr>
        <p:spPr>
          <a:xfrm rot="10800000">
            <a:off x="30785165" y="7148880"/>
            <a:ext cx="610004" cy="288613"/>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33613738" y="6684149"/>
            <a:ext cx="356225" cy="746503"/>
          </a:xfrm>
          <a:prstGeom prst="rect">
            <a:avLst/>
          </a:prstGeom>
          <a:noFill/>
        </p:spPr>
        <p:txBody>
          <a:bodyPr wrap="square" lIns="73929" tIns="36965" rIns="73929" bIns="36965">
            <a:spAutoFit/>
          </a:bodyPr>
          <a:lstStyle/>
          <a:p>
            <a:pPr algn="ctr"/>
            <a:r>
              <a:rPr lang="en-US" sz="4366"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a:t>
            </a:r>
            <a:endParaRPr lang="en-US" sz="4366"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7781791" y="26362539"/>
            <a:ext cx="6299899" cy="5336612"/>
          </a:xfrm>
          <a:prstGeom prst="rect">
            <a:avLst/>
          </a:prstGeom>
        </p:spPr>
      </p:pic>
      <p:pic>
        <p:nvPicPr>
          <p:cNvPr id="8" name="Picture 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4634267" y="26367785"/>
            <a:ext cx="6586916" cy="5254929"/>
          </a:xfrm>
          <a:prstGeom prst="rect">
            <a:avLst/>
          </a:prstGeom>
        </p:spPr>
      </p:pic>
      <p:sp>
        <p:nvSpPr>
          <p:cNvPr id="95" name="Rectangle 965"/>
          <p:cNvSpPr>
            <a:spLocks noChangeArrowheads="1"/>
          </p:cNvSpPr>
          <p:nvPr/>
        </p:nvSpPr>
        <p:spPr bwMode="auto">
          <a:xfrm>
            <a:off x="27722702" y="31699151"/>
            <a:ext cx="6447006"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defTabSz="1019175">
              <a:defRPr sz="2400">
                <a:solidFill>
                  <a:schemeClr val="tx1"/>
                </a:solidFill>
                <a:latin typeface="Times" panose="02020603050405020304" pitchFamily="18" charset="0"/>
              </a:defRPr>
            </a:lvl1pPr>
            <a:lvl2pPr defTabSz="1019175">
              <a:defRPr sz="2400">
                <a:solidFill>
                  <a:schemeClr val="tx1"/>
                </a:solidFill>
                <a:latin typeface="Times" panose="02020603050405020304" pitchFamily="18" charset="0"/>
              </a:defRPr>
            </a:lvl2pPr>
            <a:lvl3pPr defTabSz="1019175">
              <a:defRPr sz="2400">
                <a:solidFill>
                  <a:schemeClr val="tx1"/>
                </a:solidFill>
                <a:latin typeface="Times" panose="02020603050405020304" pitchFamily="18" charset="0"/>
              </a:defRPr>
            </a:lvl3pPr>
            <a:lvl4pPr defTabSz="1019175">
              <a:defRPr sz="2400">
                <a:solidFill>
                  <a:schemeClr val="tx1"/>
                </a:solidFill>
                <a:latin typeface="Times" panose="02020603050405020304" pitchFamily="18" charset="0"/>
              </a:defRPr>
            </a:lvl4pPr>
            <a:lvl5pPr defTabSz="1019175">
              <a:defRPr sz="2400">
                <a:solidFill>
                  <a:schemeClr val="tx1"/>
                </a:solidFill>
                <a:latin typeface="Times" panose="02020603050405020304" pitchFamily="18" charset="0"/>
              </a:defRPr>
            </a:lvl5pPr>
            <a:lvl6pPr defTabSz="1019175" eaLnBrk="0" fontAlgn="base" hangingPunct="0">
              <a:spcBef>
                <a:spcPct val="0"/>
              </a:spcBef>
              <a:spcAft>
                <a:spcPct val="0"/>
              </a:spcAft>
              <a:defRPr sz="2400">
                <a:solidFill>
                  <a:schemeClr val="tx1"/>
                </a:solidFill>
                <a:latin typeface="Times" panose="02020603050405020304" pitchFamily="18" charset="0"/>
              </a:defRPr>
            </a:lvl6pPr>
            <a:lvl7pPr defTabSz="1019175" eaLnBrk="0" fontAlgn="base" hangingPunct="0">
              <a:spcBef>
                <a:spcPct val="0"/>
              </a:spcBef>
              <a:spcAft>
                <a:spcPct val="0"/>
              </a:spcAft>
              <a:defRPr sz="2400">
                <a:solidFill>
                  <a:schemeClr val="tx1"/>
                </a:solidFill>
                <a:latin typeface="Times" panose="02020603050405020304" pitchFamily="18" charset="0"/>
              </a:defRPr>
            </a:lvl7pPr>
            <a:lvl8pPr defTabSz="1019175" eaLnBrk="0" fontAlgn="base" hangingPunct="0">
              <a:spcBef>
                <a:spcPct val="0"/>
              </a:spcBef>
              <a:spcAft>
                <a:spcPct val="0"/>
              </a:spcAft>
              <a:defRPr sz="2400">
                <a:solidFill>
                  <a:schemeClr val="tx1"/>
                </a:solidFill>
                <a:latin typeface="Times" panose="02020603050405020304" pitchFamily="18" charset="0"/>
              </a:defRPr>
            </a:lvl8pPr>
            <a:lvl9pPr defTabSz="1019175"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2800" b="1" dirty="0">
                <a:latin typeface="Arial" panose="020B0604020202020204" pitchFamily="34" charset="0"/>
              </a:rPr>
              <a:t>Figure </a:t>
            </a:r>
            <a:r>
              <a:rPr lang="en-US" altLang="en-US" sz="2800" b="1" dirty="0" smtClean="0">
                <a:latin typeface="Arial" panose="020B0604020202020204" pitchFamily="34" charset="0"/>
              </a:rPr>
              <a:t>9. </a:t>
            </a:r>
            <a:r>
              <a:rPr lang="en-US" altLang="en-US" sz="2800" dirty="0" smtClean="0">
                <a:latin typeface="Arial" panose="020B0604020202020204" pitchFamily="34" charset="0"/>
              </a:rPr>
              <a:t>Weaving using feet (from Arnold and </a:t>
            </a:r>
            <a:r>
              <a:rPr lang="en-US" altLang="en-US" sz="2800" dirty="0" err="1" smtClean="0">
                <a:latin typeface="Arial" panose="020B0604020202020204" pitchFamily="34" charset="0"/>
              </a:rPr>
              <a:t>Espejo</a:t>
            </a:r>
            <a:r>
              <a:rPr lang="en-US" altLang="en-US" sz="2800" dirty="0" smtClean="0">
                <a:latin typeface="Arial" panose="020B0604020202020204" pitchFamily="34" charset="0"/>
              </a:rPr>
              <a:t> 2015:127)</a:t>
            </a:r>
            <a:endParaRPr lang="en-US" sz="2800" dirty="0">
              <a:latin typeface="Arial" panose="020B0604020202020204" pitchFamily="34" charset="0"/>
              <a:cs typeface="Arial" panose="020B0604020202020204" pitchFamily="34" charset="0"/>
            </a:endParaRPr>
          </a:p>
        </p:txBody>
      </p:sp>
      <p:sp>
        <p:nvSpPr>
          <p:cNvPr id="96" name="Rectangle 965"/>
          <p:cNvSpPr>
            <a:spLocks noChangeArrowheads="1"/>
          </p:cNvSpPr>
          <p:nvPr/>
        </p:nvSpPr>
        <p:spPr bwMode="auto">
          <a:xfrm>
            <a:off x="34570928" y="31622714"/>
            <a:ext cx="706847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defTabSz="1019175">
              <a:defRPr sz="2400">
                <a:solidFill>
                  <a:schemeClr val="tx1"/>
                </a:solidFill>
                <a:latin typeface="Times" panose="02020603050405020304" pitchFamily="18" charset="0"/>
              </a:defRPr>
            </a:lvl1pPr>
            <a:lvl2pPr defTabSz="1019175">
              <a:defRPr sz="2400">
                <a:solidFill>
                  <a:schemeClr val="tx1"/>
                </a:solidFill>
                <a:latin typeface="Times" panose="02020603050405020304" pitchFamily="18" charset="0"/>
              </a:defRPr>
            </a:lvl2pPr>
            <a:lvl3pPr defTabSz="1019175">
              <a:defRPr sz="2400">
                <a:solidFill>
                  <a:schemeClr val="tx1"/>
                </a:solidFill>
                <a:latin typeface="Times" panose="02020603050405020304" pitchFamily="18" charset="0"/>
              </a:defRPr>
            </a:lvl3pPr>
            <a:lvl4pPr defTabSz="1019175">
              <a:defRPr sz="2400">
                <a:solidFill>
                  <a:schemeClr val="tx1"/>
                </a:solidFill>
                <a:latin typeface="Times" panose="02020603050405020304" pitchFamily="18" charset="0"/>
              </a:defRPr>
            </a:lvl4pPr>
            <a:lvl5pPr defTabSz="1019175">
              <a:defRPr sz="2400">
                <a:solidFill>
                  <a:schemeClr val="tx1"/>
                </a:solidFill>
                <a:latin typeface="Times" panose="02020603050405020304" pitchFamily="18" charset="0"/>
              </a:defRPr>
            </a:lvl5pPr>
            <a:lvl6pPr defTabSz="1019175" eaLnBrk="0" fontAlgn="base" hangingPunct="0">
              <a:spcBef>
                <a:spcPct val="0"/>
              </a:spcBef>
              <a:spcAft>
                <a:spcPct val="0"/>
              </a:spcAft>
              <a:defRPr sz="2400">
                <a:solidFill>
                  <a:schemeClr val="tx1"/>
                </a:solidFill>
                <a:latin typeface="Times" panose="02020603050405020304" pitchFamily="18" charset="0"/>
              </a:defRPr>
            </a:lvl6pPr>
            <a:lvl7pPr defTabSz="1019175" eaLnBrk="0" fontAlgn="base" hangingPunct="0">
              <a:spcBef>
                <a:spcPct val="0"/>
              </a:spcBef>
              <a:spcAft>
                <a:spcPct val="0"/>
              </a:spcAft>
              <a:defRPr sz="2400">
                <a:solidFill>
                  <a:schemeClr val="tx1"/>
                </a:solidFill>
                <a:latin typeface="Times" panose="02020603050405020304" pitchFamily="18" charset="0"/>
              </a:defRPr>
            </a:lvl7pPr>
            <a:lvl8pPr defTabSz="1019175" eaLnBrk="0" fontAlgn="base" hangingPunct="0">
              <a:spcBef>
                <a:spcPct val="0"/>
              </a:spcBef>
              <a:spcAft>
                <a:spcPct val="0"/>
              </a:spcAft>
              <a:defRPr sz="2400">
                <a:solidFill>
                  <a:schemeClr val="tx1"/>
                </a:solidFill>
                <a:latin typeface="Times" panose="02020603050405020304" pitchFamily="18" charset="0"/>
              </a:defRPr>
            </a:lvl8pPr>
            <a:lvl9pPr defTabSz="1019175"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2800" b="1" dirty="0">
                <a:latin typeface="Arial" panose="020B0604020202020204" pitchFamily="34" charset="0"/>
              </a:rPr>
              <a:t>Figure </a:t>
            </a:r>
            <a:r>
              <a:rPr lang="en-US" altLang="en-US" sz="2800" b="1" dirty="0" smtClean="0">
                <a:latin typeface="Arial" panose="020B0604020202020204" pitchFamily="34" charset="0"/>
              </a:rPr>
              <a:t>10. </a:t>
            </a:r>
            <a:r>
              <a:rPr lang="en-US" altLang="en-US" sz="2800" dirty="0" smtClean="0">
                <a:latin typeface="Arial" panose="020B0604020202020204" pitchFamily="34" charset="0"/>
              </a:rPr>
              <a:t>Potting using feet (from </a:t>
            </a:r>
            <a:r>
              <a:rPr lang="en-US" altLang="en-US" sz="2800" dirty="0" err="1" smtClean="0">
                <a:latin typeface="Arial" panose="020B0604020202020204" pitchFamily="34" charset="0"/>
              </a:rPr>
              <a:t>Druc</a:t>
            </a:r>
            <a:r>
              <a:rPr lang="en-US" altLang="en-US" sz="2800" dirty="0" smtClean="0">
                <a:latin typeface="Arial" panose="020B0604020202020204" pitchFamily="34" charset="0"/>
              </a:rPr>
              <a:t> 2016:31)</a:t>
            </a:r>
            <a:endParaRPr lang="en-US"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7174</TotalTime>
  <Words>822</Words>
  <Application>Microsoft Office PowerPoint</Application>
  <PresentationFormat>Custom</PresentationFormat>
  <Paragraphs>213</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Calibri</vt:lpstr>
      <vt:lpstr>Calibri Light</vt:lpstr>
      <vt:lpstr>Helvetica</vt:lpstr>
      <vt:lpstr>Times</vt:lpstr>
      <vt:lpstr>Times New Roman</vt:lpstr>
      <vt:lpstr>ZapfDingbats BT</vt:lpstr>
      <vt:lpstr>Blank Presentation</vt:lpstr>
      <vt:lpstr>PowerPoint Presentation</vt:lpstr>
    </vt:vector>
  </TitlesOfParts>
  <Company>North Carolina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Russell Borski</dc:creator>
  <cp:lastModifiedBy>Sara</cp:lastModifiedBy>
  <cp:revision>241</cp:revision>
  <cp:lastPrinted>2016-04-11T22:30:33Z</cp:lastPrinted>
  <dcterms:created xsi:type="dcterms:W3CDTF">2001-01-10T21:44:45Z</dcterms:created>
  <dcterms:modified xsi:type="dcterms:W3CDTF">2016-04-11T22:55:15Z</dcterms:modified>
</cp:coreProperties>
</file>